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488" r:id="rId3"/>
    <p:sldId id="492" r:id="rId4"/>
    <p:sldId id="438" r:id="rId5"/>
    <p:sldId id="493" r:id="rId6"/>
    <p:sldId id="439" r:id="rId7"/>
    <p:sldId id="445" r:id="rId8"/>
    <p:sldId id="443" r:id="rId9"/>
    <p:sldId id="494" r:id="rId10"/>
    <p:sldId id="477" r:id="rId11"/>
    <p:sldId id="478" r:id="rId12"/>
    <p:sldId id="479" r:id="rId13"/>
    <p:sldId id="496" r:id="rId14"/>
    <p:sldId id="514" r:id="rId15"/>
    <p:sldId id="516" r:id="rId16"/>
    <p:sldId id="515" r:id="rId17"/>
    <p:sldId id="465" r:id="rId18"/>
    <p:sldId id="466" r:id="rId19"/>
    <p:sldId id="517" r:id="rId20"/>
    <p:sldId id="513" r:id="rId21"/>
    <p:sldId id="459" r:id="rId22"/>
    <p:sldId id="481" r:id="rId23"/>
    <p:sldId id="482" r:id="rId24"/>
    <p:sldId id="483" r:id="rId25"/>
    <p:sldId id="484" r:id="rId26"/>
    <p:sldId id="485" r:id="rId27"/>
    <p:sldId id="486" r:id="rId28"/>
    <p:sldId id="471" r:id="rId29"/>
    <p:sldId id="472" r:id="rId30"/>
    <p:sldId id="473" r:id="rId31"/>
    <p:sldId id="474" r:id="rId32"/>
    <p:sldId id="475" r:id="rId33"/>
    <p:sldId id="449" r:id="rId34"/>
    <p:sldId id="450" r:id="rId35"/>
    <p:sldId id="452" r:id="rId36"/>
    <p:sldId id="453" r:id="rId37"/>
    <p:sldId id="451" r:id="rId38"/>
    <p:sldId id="454" r:id="rId39"/>
    <p:sldId id="461" r:id="rId40"/>
    <p:sldId id="456" r:id="rId41"/>
    <p:sldId id="457" r:id="rId42"/>
    <p:sldId id="480" r:id="rId43"/>
    <p:sldId id="487" r:id="rId44"/>
    <p:sldId id="476" r:id="rId45"/>
    <p:sldId id="518" r:id="rId46"/>
    <p:sldId id="455" r:id="rId47"/>
    <p:sldId id="458" r:id="rId48"/>
    <p:sldId id="470" r:id="rId49"/>
    <p:sldId id="495" r:id="rId50"/>
    <p:sldId id="504" r:id="rId51"/>
    <p:sldId id="505" r:id="rId52"/>
    <p:sldId id="506" r:id="rId53"/>
    <p:sldId id="508" r:id="rId54"/>
    <p:sldId id="509" r:id="rId55"/>
    <p:sldId id="498" r:id="rId56"/>
    <p:sldId id="499" r:id="rId57"/>
    <p:sldId id="500" r:id="rId58"/>
    <p:sldId id="501" r:id="rId59"/>
    <p:sldId id="502" r:id="rId60"/>
    <p:sldId id="510" r:id="rId61"/>
    <p:sldId id="511" r:id="rId62"/>
    <p:sldId id="512" r:id="rId63"/>
    <p:sldId id="441" r:id="rId64"/>
    <p:sldId id="491" r:id="rId65"/>
    <p:sldId id="489" r:id="rId6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환상" initials="이환" lastIdx="2" clrIdx="0">
    <p:extLst>
      <p:ext uri="{19B8F6BF-5375-455C-9EA6-DF929625EA0E}">
        <p15:presenceInfo xmlns="" xmlns:p15="http://schemas.microsoft.com/office/powerpoint/2012/main" userId="6af4e1c07a4601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524E"/>
    <a:srgbClr val="5D5A51"/>
    <a:srgbClr val="61564D"/>
    <a:srgbClr val="7F7F7F"/>
    <a:srgbClr val="4AD674"/>
    <a:srgbClr val="6B6043"/>
    <a:srgbClr val="009900"/>
    <a:srgbClr val="4ACA59"/>
    <a:srgbClr val="38DC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7267" autoAdjust="0"/>
  </p:normalViewPr>
  <p:slideViewPr>
    <p:cSldViewPr>
      <p:cViewPr varScale="1">
        <p:scale>
          <a:sx n="113" d="100"/>
          <a:sy n="113" d="100"/>
        </p:scale>
        <p:origin x="-1416" y="-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892C2-A665-498C-BDF9-D75A01D5B133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E88AE-F27E-4687-972D-7E739B150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0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88AE-F27E-4687-972D-7E739B1507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88AE-F27E-4687-972D-7E739B1507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9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88AE-F27E-4687-972D-7E739B1507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9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88AE-F27E-4687-972D-7E739B1507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9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88AE-F27E-4687-972D-7E739B1507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9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E166D-B38A-43F2-9AD1-60CDB0FC1CE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69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E88AE-F27E-4687-972D-7E739B1507F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7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44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113240" y="6381328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3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57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2"/>
          <p:cNvSpPr>
            <a:spLocks noChangeShapeType="1"/>
          </p:cNvSpPr>
          <p:nvPr userDrawn="1"/>
        </p:nvSpPr>
        <p:spPr bwMode="auto">
          <a:xfrm>
            <a:off x="38454" y="468205"/>
            <a:ext cx="9633520" cy="0"/>
          </a:xfrm>
          <a:prstGeom prst="line">
            <a:avLst/>
          </a:prstGeom>
          <a:noFill/>
          <a:ln w="2222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669191" cy="476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400" b="1"/>
            </a:lvl1pPr>
          </a:lstStyle>
          <a:p>
            <a:r>
              <a:rPr lang="ko-KR" altLang="en-US" dirty="0"/>
              <a:t>제목을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37043"/>
            <a:ext cx="9906000" cy="36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baseline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6667897"/>
            <a:ext cx="9906000" cy="2095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baseline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2929" y="6670543"/>
            <a:ext cx="68800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kumimoji="0" lang="en-US" altLang="ko-KR" sz="800" baseline="0" dirty="0">
                <a:solidFill>
                  <a:schemeClr val="bg1"/>
                </a:solidFill>
              </a:rPr>
              <a:t>T stock 3.0</a:t>
            </a:r>
            <a:endParaRPr kumimoji="0" lang="ko-KR" altLang="en-US" sz="800" baseline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761312" y="6679010"/>
            <a:ext cx="2124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0" lang="en-US" altLang="ko-KR" sz="800" b="0" baseline="0" dirty="0">
                <a:solidFill>
                  <a:schemeClr val="bg1"/>
                </a:solidFill>
              </a:rPr>
              <a:t>AT solution  </a:t>
            </a:r>
            <a:r>
              <a:rPr kumimoji="0" lang="en-US" altLang="ko-KR" sz="800" baseline="0" dirty="0">
                <a:solidFill>
                  <a:schemeClr val="bg1"/>
                </a:solidFill>
              </a:rPr>
              <a:t>CONFIDENTIAL</a:t>
            </a:r>
            <a:r>
              <a:rPr kumimoji="0" lang="en-US" altLang="ko-KR" sz="800" b="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슬라이드 번호 개체 틀 3"/>
          <p:cNvSpPr txBox="1">
            <a:spLocks/>
          </p:cNvSpPr>
          <p:nvPr userDrawn="1"/>
        </p:nvSpPr>
        <p:spPr>
          <a:xfrm>
            <a:off x="3802557" y="6667071"/>
            <a:ext cx="2311400" cy="188640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E9E300EA-1EA5-4016-867F-1305CB72764B}" type="slidenum">
              <a:rPr kumimoji="0" lang="ko-KR" altLang="en-US" sz="800" baseline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8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08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174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45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96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8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66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0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09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020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1420283"/>
            <a:ext cx="4210050" cy="980017"/>
          </a:xfrm>
          <a:prstGeom prst="rect">
            <a:avLst/>
          </a:prstGeom>
        </p:spPr>
        <p:txBody>
          <a:bodyPr lIns="53639" tIns="26819" rIns="53639" bIns="268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2590800"/>
            <a:ext cx="3467100" cy="1168400"/>
          </a:xfrm>
          <a:prstGeom prst="rect">
            <a:avLst/>
          </a:prstGeom>
        </p:spPr>
        <p:txBody>
          <a:bodyPr lIns="53639" tIns="26819" rIns="53639" bIns="26819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6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4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2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40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9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7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5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650" y="4237567"/>
            <a:ext cx="1155700" cy="243417"/>
          </a:xfrm>
          <a:prstGeom prst="rect">
            <a:avLst/>
          </a:prstGeom>
        </p:spPr>
        <p:txBody>
          <a:bodyPr lIns="53639" tIns="26819" rIns="53639" bIns="26819"/>
          <a:lstStyle/>
          <a:p>
            <a:fld id="{F8166F1F-CE9B-4651-A6AA-CD71775410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92275" y="4237567"/>
            <a:ext cx="1568450" cy="243417"/>
          </a:xfrm>
          <a:prstGeom prst="rect">
            <a:avLst/>
          </a:prstGeom>
        </p:spPr>
        <p:txBody>
          <a:bodyPr lIns="53639" tIns="26819" rIns="53639" bIns="2681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50" y="4237567"/>
            <a:ext cx="1155700" cy="243417"/>
          </a:xfrm>
          <a:prstGeom prst="rect">
            <a:avLst/>
          </a:prstGeom>
        </p:spPr>
        <p:txBody>
          <a:bodyPr lIns="53639" tIns="26819" rIns="53639" bIns="26819"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4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>
            <a:spLocks noChangeAspect="1"/>
          </p:cNvSpPr>
          <p:nvPr userDrawn="1"/>
        </p:nvSpPr>
        <p:spPr>
          <a:xfrm rot="16200000">
            <a:off x="9268976" y="6220510"/>
            <a:ext cx="611992" cy="66299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 bwMode="auto">
          <a:xfrm>
            <a:off x="9373078" y="6610746"/>
            <a:ext cx="650485" cy="2746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600" b="1" kern="1200" baseline="-250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fld id="{F3FCD157-AC30-4AD5-84F7-08AE96777A41}" type="slidenum">
              <a:rPr kumimoji="0" lang="ko-KR" altLang="en-US" sz="1000" b="0" baseline="0" smtClean="0">
                <a:solidFill>
                  <a:schemeClr val="tx1"/>
                </a:solidFill>
                <a:latin typeface="+mj-lt"/>
                <a:ea typeface="누리 L" pitchFamily="18" charset="-127"/>
              </a:rPr>
              <a:pPr algn="ctr" eaLnBrk="1" hangingPunct="1">
                <a:defRPr/>
              </a:pPr>
              <a:t>‹#›</a:t>
            </a:fld>
            <a:endParaRPr kumimoji="0" lang="ko-KR" altLang="en-US" sz="1000" b="0" baseline="0" dirty="0">
              <a:solidFill>
                <a:schemeClr val="tx1"/>
              </a:solidFill>
              <a:latin typeface="+mj-lt"/>
              <a:ea typeface="누리 L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47667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7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6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7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5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1785928"/>
            <a:ext cx="228600" cy="13811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336550" indent="12065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673100" indent="24130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009650" indent="36195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1346200" indent="48260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2860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7432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2004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6576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algn="ctr"/>
            <a:endParaRPr lang="ko-KR" altLang="en-US" sz="1000">
              <a:solidFill>
                <a:schemeClr val="bg1"/>
              </a:solidFill>
              <a:latin typeface="Trebuchet MS" pitchFamily="34" charset="0"/>
              <a:ea typeface="돋움" pitchFamily="50" charset="-127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285720" y="2264930"/>
            <a:ext cx="720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336550" indent="12065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673100" indent="24130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009650" indent="36195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1346200" indent="48260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2860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7432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2004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6576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2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0668D61C-A24C-4582-BA07-16A9D2F870FE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E8A3D2A-0823-4C00-824B-5457377DF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7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92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55987"/>
              </p:ext>
            </p:extLst>
          </p:nvPr>
        </p:nvGraphicFramePr>
        <p:xfrm>
          <a:off x="5385048" y="4869160"/>
          <a:ext cx="4248472" cy="1728192"/>
        </p:xfrm>
        <a:graphic>
          <a:graphicData uri="http://schemas.openxmlformats.org/drawingml/2006/table">
            <a:tbl>
              <a:tblPr/>
              <a:tblGrid>
                <a:gridCol w="8596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40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86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팀 명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꿈틀이들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  <a:sym typeface="Wingdings" pitchFamily="2" charset="2"/>
                      </a:endParaRP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팀장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이환상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  <a:sym typeface="Wingdings" pitchFamily="2" charset="2"/>
                      </a:endParaRP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91429" marR="91429" marT="45715" marB="45715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91429" marR="91429" marT="45715" marB="45715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팀원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김홍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이정주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오현석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91429" marR="91429" marT="45715" marB="45715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91429" marR="91429" marT="45715" marB="45715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생성일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2020-06-03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최종작성일</a:t>
                      </a: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  <a:sym typeface="Wingdings" pitchFamily="2" charset="2"/>
                        </a:rPr>
                        <a:t>2020-07-21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  <a:sym typeface="Wingdings" pitchFamily="2" charset="2"/>
                      </a:endParaRPr>
                    </a:p>
                  </a:txBody>
                  <a:tcPr marL="91429" marR="91429" marT="45715" marB="45715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87560" y="2132856"/>
            <a:ext cx="2160240" cy="1152128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336550" indent="12065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673100" indent="24130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009650" indent="36195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1346200" indent="482600" algn="l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2860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7432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2004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657600" algn="l" defTabSz="914400" rtl="0" eaLnBrk="1" latinLnBrk="1" hangingPunct="1">
              <a:defRPr kumimoji="1" sz="900" kern="1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algn="ctr">
              <a:defRPr/>
            </a:pPr>
            <a:endParaRPr lang="ko-KR" altLang="en-US" sz="10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072680" y="2191250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ko-KR" altLang="en-US" sz="3600" b="1" dirty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디자이너 </a:t>
            </a:r>
            <a:r>
              <a:rPr lang="en-US" altLang="ko-KR" sz="3600" b="1" dirty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PR</a:t>
            </a:r>
            <a:r>
              <a:rPr lang="ko-KR" altLang="en-US" sz="3600" b="1" dirty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 사이트</a:t>
            </a:r>
            <a:endParaRPr lang="en-US" altLang="ko-KR" sz="36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3600" b="1" dirty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[Designer Space]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447600" y="2329128"/>
            <a:ext cx="2520280" cy="8838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Calibri" pitchFamily="34" charset="0"/>
                <a:ea typeface="에스코어 드림 3 Light" pitchFamily="34" charset="-127"/>
                <a:cs typeface="Calibri" pitchFamily="34" charset="0"/>
              </a:rPr>
              <a:t>Web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에스코어 드림 3 Light" pitchFamily="34" charset="-127"/>
                <a:cs typeface="Calibri" pitchFamily="34" charset="0"/>
              </a:rPr>
              <a:t>Project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에스코어 드림 3 Light" pitchFamily="34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기획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79464" y="587112"/>
            <a:ext cx="6187810" cy="681648"/>
          </a:xfrm>
          <a:prstGeom prst="rect">
            <a:avLst/>
          </a:prstGeom>
        </p:spPr>
        <p:txBody>
          <a:bodyPr lIns="87247" tIns="43623" rIns="87247" bIns="43623"/>
          <a:lstStyle/>
          <a:p>
            <a:pPr algn="ctr"/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요구사항 정의 </a:t>
            </a:r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371600"/>
            <a:ext cx="76104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7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기획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0" name="Picture 2" descr="C:\Users\TJ\Desktop\캡처\16-2\요구사항 회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81" y="1412776"/>
            <a:ext cx="762158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79464" y="587112"/>
            <a:ext cx="6187810" cy="681648"/>
          </a:xfrm>
          <a:prstGeom prst="rect">
            <a:avLst/>
          </a:prstGeom>
        </p:spPr>
        <p:txBody>
          <a:bodyPr lIns="87247" tIns="43623" rIns="87247" bIns="43623"/>
          <a:lstStyle/>
          <a:p>
            <a:pPr algn="ctr"/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요구사항 정의 </a:t>
            </a:r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회</a:t>
            </a:r>
            <a:r>
              <a:rPr lang="ko-KR" altLang="en-US" sz="4000" b="1" dirty="0">
                <a:latin typeface="에스코어 드림 3 Light" pitchFamily="34" charset="-127"/>
                <a:ea typeface="에스코어 드림 3 Light" pitchFamily="34" charset="-127"/>
              </a:rPr>
              <a:t>원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9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기획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79464" y="587112"/>
            <a:ext cx="6187810" cy="609640"/>
          </a:xfrm>
          <a:prstGeom prst="rect">
            <a:avLst/>
          </a:prstGeom>
        </p:spPr>
        <p:txBody>
          <a:bodyPr lIns="87247" tIns="43623" rIns="87247" bIns="43623"/>
          <a:lstStyle/>
          <a:p>
            <a:pPr algn="ctr"/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데이터 베이스 구성 </a:t>
            </a:r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</a:rPr>
              <a:t>ERD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340768"/>
            <a:ext cx="8856984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7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기능 </a:t>
            </a:r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- </a:t>
            </a: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전체기</a:t>
            </a:r>
            <a:r>
              <a:rPr lang="ko-KR" altLang="en-US" sz="4000" b="1" dirty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능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04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21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로그인 페이지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548680"/>
            <a:ext cx="6048673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97649" y="5085184"/>
            <a:ext cx="1095040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48744" y="5589240"/>
            <a:ext cx="324000" cy="135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08785" y="5584824"/>
            <a:ext cx="324000" cy="135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68825" y="5584824"/>
            <a:ext cx="324000" cy="1356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44278" y="5521835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74" y="5676006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69828" y="5540885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141277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로그인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메인페이지로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이동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215123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아이디 찾기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아이디 찾기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291167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비밀번호 찾기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비밀번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호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찾기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6" y="3885895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회원가입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회원가입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9828" y="4954379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아이디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&amp;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비밀번호 찾기 페이지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1720298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아이디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찾기 입력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 아이디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247257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아이디 찾기 취소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로그인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" y="548680"/>
            <a:ext cx="6153150" cy="313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" y="3760718"/>
            <a:ext cx="6152738" cy="3035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646864" y="2403260"/>
            <a:ext cx="100999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56855" y="2231660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41928" y="2606251"/>
            <a:ext cx="100999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56855" y="2606251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6521625" y="4692949"/>
            <a:ext cx="339992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비밀번호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찾기 입력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 비밀번호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542532" y="568366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비밀번호 찾기 취소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로그인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09018" y="5547510"/>
            <a:ext cx="100999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19008" y="5375910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04081" y="5750501"/>
            <a:ext cx="100999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19008" y="5750501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회원가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입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페이지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83671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닉네임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중복확인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닉네임 중복체크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63670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이메일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중복확인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이메일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중복체크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241976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프로필 첨부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프로필 파일 첨부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212977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기본 프로필 사용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저장된 기본 프로필 사용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6" y="39698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5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가입하기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가입완료 회원정보 추가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6" y="546944"/>
            <a:ext cx="5976663" cy="625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377208" y="1881413"/>
            <a:ext cx="351657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05212" y="1834347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00698" y="2199372"/>
            <a:ext cx="351657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12592" y="2158149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97560" y="4365104"/>
            <a:ext cx="303138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14427" y="4365104"/>
            <a:ext cx="303138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32930" y="5949280"/>
            <a:ext cx="1368153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32930" y="6165304"/>
            <a:ext cx="1368153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105472" y="4456986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670573" y="4306307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767459" y="6165304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764459" y="5903694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4718597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취소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로그인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9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메인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695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 게시판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6" name="Picture 2" descr="C:\Users\TJ\Desktop\ppt\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880958"/>
            <a:ext cx="625981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873372" y="2860240"/>
            <a:ext cx="1009992" cy="2029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90644" y="101553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8436" y="3301636"/>
            <a:ext cx="1014928" cy="223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90984" y="3265828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76056" y="3739892"/>
            <a:ext cx="1014928" cy="223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6056" y="4187180"/>
            <a:ext cx="1014928" cy="2232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90984" y="3714998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83364" y="41488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7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91624" y="1268760"/>
            <a:ext cx="360040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9744" y="1263452"/>
            <a:ext cx="481900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28864" y="1277144"/>
            <a:ext cx="360040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80184" y="1001842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8374" y="101553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6457900" y="1565176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자유 게시판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946018" y="2859756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28664" y="4797152"/>
            <a:ext cx="1141080" cy="5760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88010" y="5378010"/>
            <a:ext cx="294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8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81646" y="4830392"/>
            <a:ext cx="1141080" cy="5760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08884" y="5406390"/>
            <a:ext cx="294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9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65168" y="2115939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en-US" altLang="ko-KR" sz="2000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게시판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6472436" y="2675492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회원정보 수정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>
          <a:xfrm>
            <a:off x="6465168" y="3291973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5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내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글목록으로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6472436" y="3842736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내 </a:t>
            </a:r>
            <a:r>
              <a:rPr lang="en-US" altLang="ko-KR" sz="2000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조회로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6481484" y="4472376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7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내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신고글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조회로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6474216" y="5088857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8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글작성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이동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51" name="Rectangle 2"/>
          <p:cNvSpPr txBox="1">
            <a:spLocks noChangeArrowheads="1"/>
          </p:cNvSpPr>
          <p:nvPr/>
        </p:nvSpPr>
        <p:spPr>
          <a:xfrm>
            <a:off x="6481484" y="5639620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9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내 작품목록 이동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9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회원정보 수정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1720297"/>
            <a:ext cx="324036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닉네임 중복확인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247257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이메일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중복확인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6486078" y="3140968"/>
            <a:ext cx="339992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프로필 사진 업로드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506988" y="3893245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기본프로필 사용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0" name="Picture 2" descr="C:\Users\TJ\Desktop\ppt\메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45" y="661539"/>
            <a:ext cx="5753047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512840" y="2223240"/>
            <a:ext cx="28803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27718" y="2182445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12840" y="2558677"/>
            <a:ext cx="292968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27718" y="247257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22369" y="4890590"/>
            <a:ext cx="28803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34750" y="4890028"/>
            <a:ext cx="292968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20752" y="5863371"/>
            <a:ext cx="96048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8372" y="6031011"/>
            <a:ext cx="96048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73730" y="4628418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697208" y="5769401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719098" y="6031011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4788" y="4628418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522761" y="469294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 완료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540313" y="546808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 취소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9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내 프로젝트 목록 페이지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1720298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프로젝트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 조건에 따른 조회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247257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카테고리 검색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카테고리에 따른 조회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2" name="Picture 2" descr="C:\Users\TJ\Desktop\ppt\내작품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5" y="886816"/>
            <a:ext cx="5904656" cy="51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738044" y="1124744"/>
            <a:ext cx="206845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0955" y="863134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88904" y="1124744"/>
            <a:ext cx="1080120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36976" y="886816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0472" y="4714692"/>
            <a:ext cx="1368153" cy="12345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40631" y="4957429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6542534" y="328848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 작성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 작성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30542"/>
              </p:ext>
            </p:extLst>
          </p:nvPr>
        </p:nvGraphicFramePr>
        <p:xfrm>
          <a:off x="3368824" y="2132856"/>
          <a:ext cx="32403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736304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itchFamily="34" charset="-127"/>
                          <a:ea typeface="에스코어 드림 3 Light" pitchFamily="34" charset="-127"/>
                        </a:rPr>
                        <a:t>01</a:t>
                      </a:r>
                      <a:endParaRPr lang="ko-KR" altLang="en-US" sz="1200" b="0" dirty="0"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Calibri Light" pitchFamily="34" charset="0"/>
                          <a:ea typeface="에스코어 드림 3 Light" pitchFamily="34" charset="-127"/>
                          <a:cs typeface="Calibri Light" pitchFamily="34" charset="0"/>
                        </a:rPr>
                        <a:t>히스토리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 Light" pitchFamily="34" charset="0"/>
                        <a:ea typeface="에스코어 드림 3 Light" pitchFamily="34" charset="-127"/>
                        <a:cs typeface="Calibri Light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Object 2"/>
          <p:cNvSpPr txBox="1"/>
          <p:nvPr/>
        </p:nvSpPr>
        <p:spPr>
          <a:xfrm>
            <a:off x="3310053" y="661479"/>
            <a:ext cx="3312368" cy="9238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200" dirty="0" smtClean="0">
                <a:solidFill>
                  <a:srgbClr val="000000"/>
                </a:solidFill>
                <a:latin typeface="Calibri" pitchFamily="34" charset="0"/>
                <a:ea typeface="에스코어 드림 3 Light" pitchFamily="34" charset="-127"/>
                <a:cs typeface="Calibri" pitchFamily="34" charset="0"/>
              </a:rPr>
              <a:t>CONTENTS</a:t>
            </a:r>
            <a:endParaRPr lang="en-US" sz="4000" dirty="0">
              <a:latin typeface="Calibri" pitchFamily="34" charset="0"/>
              <a:ea typeface="에스코어 드림 3 Light" pitchFamily="34" charset="-127"/>
              <a:cs typeface="Calibri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35289"/>
              </p:ext>
            </p:extLst>
          </p:nvPr>
        </p:nvGraphicFramePr>
        <p:xfrm>
          <a:off x="3368824" y="2924944"/>
          <a:ext cx="32403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736304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itchFamily="34" charset="-127"/>
                          <a:ea typeface="에스코어 드림 3 Light" pitchFamily="34" charset="-127"/>
                        </a:rPr>
                        <a:t>02</a:t>
                      </a:r>
                      <a:endParaRPr lang="ko-KR" altLang="en-US" sz="1200" b="0" dirty="0"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개요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16821"/>
              </p:ext>
            </p:extLst>
          </p:nvPr>
        </p:nvGraphicFramePr>
        <p:xfrm>
          <a:off x="3368824" y="3717032"/>
          <a:ext cx="32403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736304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itchFamily="34" charset="-127"/>
                          <a:ea typeface="에스코어 드림 3 Light" pitchFamily="34" charset="-127"/>
                        </a:rPr>
                        <a:t>03</a:t>
                      </a:r>
                      <a:endParaRPr lang="ko-KR" altLang="en-US" sz="1200" b="0" dirty="0"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기획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33930"/>
              </p:ext>
            </p:extLst>
          </p:nvPr>
        </p:nvGraphicFramePr>
        <p:xfrm>
          <a:off x="3368824" y="4509120"/>
          <a:ext cx="32403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736304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itchFamily="34" charset="-127"/>
                          <a:ea typeface="에스코어 드림 3 Light" pitchFamily="34" charset="-127"/>
                        </a:rPr>
                        <a:t>04</a:t>
                      </a:r>
                      <a:endParaRPr lang="ko-KR" altLang="en-US" sz="1200" b="0" dirty="0"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기능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62417"/>
              </p:ext>
            </p:extLst>
          </p:nvPr>
        </p:nvGraphicFramePr>
        <p:xfrm>
          <a:off x="3368824" y="5229200"/>
          <a:ext cx="32403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736304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itchFamily="34" charset="-127"/>
                          <a:ea typeface="에스코어 드림 3 Light" pitchFamily="34" charset="-127"/>
                        </a:rPr>
                        <a:t>05</a:t>
                      </a:r>
                      <a:endParaRPr lang="ko-KR" altLang="en-US" sz="1200" b="0" dirty="0"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시연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그룹 1001"/>
          <p:cNvGrpSpPr/>
          <p:nvPr/>
        </p:nvGrpSpPr>
        <p:grpSpPr>
          <a:xfrm>
            <a:off x="4859864" y="1700808"/>
            <a:ext cx="201299" cy="45719"/>
            <a:chOff x="8941427" y="3192211"/>
            <a:chExt cx="402597" cy="103787"/>
          </a:xfrm>
        </p:grpSpPr>
        <p:pic>
          <p:nvPicPr>
            <p:cNvPr id="17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23275"/>
              </p:ext>
            </p:extLst>
          </p:nvPr>
        </p:nvGraphicFramePr>
        <p:xfrm>
          <a:off x="3368824" y="5949280"/>
          <a:ext cx="32403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736304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3 Light" pitchFamily="34" charset="-127"/>
                          <a:ea typeface="에스코어 드림 3 Light" pitchFamily="34" charset="-127"/>
                        </a:rPr>
                        <a:t>06</a:t>
                      </a:r>
                      <a:endParaRPr lang="ko-KR" altLang="en-US" sz="1200" b="0" dirty="0"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에스코어 드림 3 Light" pitchFamily="34" charset="-127"/>
                          <a:ea typeface="에스코어 드림 3 Light" pitchFamily="34" charset="-127"/>
                        </a:rPr>
                        <a:t>질의응답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" y="520679"/>
            <a:ext cx="6248400" cy="629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나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의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검색 정렬 조건 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 조건을 선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택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700807"/>
            <a:ext cx="3291458" cy="1013763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2.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검색 창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,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검색어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입력하고 조회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8" y="2714571"/>
            <a:ext cx="3291458" cy="966456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처리상태 정렬 조건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처리상태 조건을 선택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94545" y="3677405"/>
            <a:ext cx="3291458" cy="975731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작성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작성 페이지로 </a:t>
            </a: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4653136"/>
            <a:ext cx="3291458" cy="1008112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5.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상세조회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상세 페이지로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5" y="5732870"/>
            <a:ext cx="3291458" cy="967645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페이지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해당 페이지로 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5" y="537321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8" name="직사각형 27"/>
          <p:cNvSpPr/>
          <p:nvPr/>
        </p:nvSpPr>
        <p:spPr>
          <a:xfrm>
            <a:off x="5457056" y="2006085"/>
            <a:ext cx="504056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53000" y="1988840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92560" y="1986001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10760" y="1985166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3823" y="3145262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78223" y="5771206"/>
            <a:ext cx="1570032" cy="294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078" y="1767646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65392" y="1768119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36976" y="1954413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89104" y="19448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61349" y="3128595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948255" y="57377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나의 신고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" y="525348"/>
            <a:ext cx="6238875" cy="628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검색 정렬 조건 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 조건을 선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택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486078" y="1700807"/>
            <a:ext cx="3291458" cy="1013763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2.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검색 창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,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검색어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입력하고 조회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486078" y="2714571"/>
            <a:ext cx="3291458" cy="966456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처리상태 정렬 조건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처리상태 조건을 선택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494545" y="3677405"/>
            <a:ext cx="3291458" cy="975731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작성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작성 페이지로 </a:t>
            </a: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494545" y="4653136"/>
            <a:ext cx="3291458" cy="1008112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5.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상세조회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상세 페이지로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494545" y="5732870"/>
            <a:ext cx="3291458" cy="967645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페이지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해당 페이지로 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57056" y="2006085"/>
            <a:ext cx="504056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3000" y="1988840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11855" y="1986001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055" y="1985166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3823" y="3145262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78223" y="5771206"/>
            <a:ext cx="1570032" cy="294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33373" y="1767646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687" y="1768119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36976" y="1954413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89104" y="19448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61349" y="3128595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48255" y="57377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작품게시판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검색창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 조건에 따른 조회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70081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카테고리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카테고리 조건에 따른 조회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정렬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셀렉트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박스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정렬 조건에 따른 조회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28574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요약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조회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전체 조회 및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상세 페이지 이동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517324" y="429309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5.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페이징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일정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 만큼 추가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조회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09" y="607047"/>
            <a:ext cx="5927119" cy="614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690749" y="1129557"/>
            <a:ext cx="1092121" cy="28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60954" y="1147342"/>
            <a:ext cx="546061" cy="481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6506" y="1123852"/>
            <a:ext cx="1950217" cy="57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6505" y="2330054"/>
            <a:ext cx="5400509" cy="3763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0693" y="6151810"/>
            <a:ext cx="5406322" cy="301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44675" y="870344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56723" y="928119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61469" y="985352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511" y="2099441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8808" y="6013311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작품상세조회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자신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좋아요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클릭 시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좋아요 수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상승            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92432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수정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63691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삭제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게시물 삭제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경고창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36168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목록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목록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50" y="548680"/>
            <a:ext cx="4747300" cy="60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782870" y="4469346"/>
            <a:ext cx="390043" cy="186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28484" y="4467095"/>
            <a:ext cx="412481" cy="186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81246" y="4467095"/>
            <a:ext cx="427772" cy="186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05769" y="4621794"/>
            <a:ext cx="543075" cy="46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68757" y="4423868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8844" y="4315078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2467" y="4269364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84948" y="4269126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88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작품상세조회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타인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r>
              <a:rPr lang="en-US" altLang="ko-KR" sz="2000" dirty="0" smtClean="0"/>
              <a:t>  </a:t>
            </a:r>
            <a:endParaRPr lang="en-US" altLang="ko-KR" sz="20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신고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신고작성 페이지 이동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87" y="610868"/>
            <a:ext cx="4439169" cy="569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094905" y="4274340"/>
            <a:ext cx="468052" cy="162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60879" y="4146869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작품상세조회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창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박스에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작성 및 등록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버튼에 의한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추가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93638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 수정 텍스트 상자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가 나오며 작성하고 수정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79810" y="300213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삭제버튼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페이지에서 삭제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4" y="716696"/>
            <a:ext cx="4978624" cy="595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00705" y="717486"/>
            <a:ext cx="2340260" cy="428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21508" y="2079640"/>
            <a:ext cx="184754" cy="10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24498" y="2079640"/>
            <a:ext cx="184754" cy="10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97350" y="578197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1850" y="1848482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60857" y="1845302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작품작성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파일선택 버튼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첨부파일 선택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70081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파일추가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파일추가 입력 란 생성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제목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입력란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15935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내용 입력란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91979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5.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성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완료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게시판에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추가 후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작품 게시판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6" y="501913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작성취소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8" y="683161"/>
            <a:ext cx="5200835" cy="601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328931" y="3121503"/>
            <a:ext cx="546061" cy="235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28931" y="3356993"/>
            <a:ext cx="546061" cy="235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12740" y="5733256"/>
            <a:ext cx="41617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36499" y="5733256"/>
            <a:ext cx="43433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20619" y="3973417"/>
            <a:ext cx="3120347" cy="341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19532" y="4725144"/>
            <a:ext cx="3120347" cy="983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046340" y="2962250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6340" y="3246951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9339" y="3871143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0907" y="4617008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99562" y="5569911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0334" y="5515972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6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작품수정</a:t>
            </a:r>
            <a:r>
              <a:rPr lang="en-US" altLang="ko-KR" sz="2000" dirty="0" smtClean="0"/>
              <a:t> </a:t>
            </a:r>
            <a:endParaRPr lang="en-US" altLang="ko-KR" sz="20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1007676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파일수정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75995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파일삭제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8003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수정완료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21849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수정취소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661540"/>
            <a:ext cx="5520055" cy="600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172913" y="3319146"/>
            <a:ext cx="468052" cy="235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56016" y="3319146"/>
            <a:ext cx="546061" cy="235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02603" y="5686720"/>
            <a:ext cx="419766" cy="210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66533" y="5686722"/>
            <a:ext cx="438329" cy="210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16896" y="3079994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8687" y="3093894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46585" y="5409723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3766" y="5399179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" y="764704"/>
            <a:ext cx="6042190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자유게시판 상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세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좋아요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좋아요를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70081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수정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게시판을 수정합니다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15935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91979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5" name="직사각형 24"/>
          <p:cNvSpPr/>
          <p:nvPr/>
        </p:nvSpPr>
        <p:spPr>
          <a:xfrm>
            <a:off x="2792761" y="3077638"/>
            <a:ext cx="576064" cy="3850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75199" y="3857783"/>
            <a:ext cx="545973" cy="150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72680" y="3815462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60971" y="307763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10981" y="4221088"/>
            <a:ext cx="2925995" cy="2478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33743" y="422108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6486079" y="24140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등록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게시판의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댓글을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등록합니다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71519" y="6159109"/>
            <a:ext cx="606731" cy="150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60152" y="611971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439619" y="3483385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더보기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페이징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댓글의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페이징을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합니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21172" y="3857783"/>
            <a:ext cx="491709" cy="150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12881" y="3857783"/>
            <a:ext cx="545974" cy="150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09383" y="3658179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63081" y="3661493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6486079" y="458112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5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삭제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게시판을 삭제 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6490412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목록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자유게시판 목록으로 돌아갑니다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18" y="772915"/>
            <a:ext cx="1403267" cy="66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8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" y="1275660"/>
            <a:ext cx="6288331" cy="385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자유게시판 상세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수정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457200" indent="-457200">
              <a:buAutoNum type="arabicPeriod"/>
            </a:pP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댓글수정버튼으로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바뀝니다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509406" y="238047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삭제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게시판의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댓글을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삭제합니다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15935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91979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6" y="469636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5" name="직사각형 24"/>
          <p:cNvSpPr/>
          <p:nvPr/>
        </p:nvSpPr>
        <p:spPr>
          <a:xfrm>
            <a:off x="2014178" y="2672159"/>
            <a:ext cx="432049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59866" y="2673940"/>
            <a:ext cx="404903" cy="1422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4727" y="2447310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14178" y="2447310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01" y="500857"/>
            <a:ext cx="2719386" cy="129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0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err="1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히스토리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01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4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" y="548680"/>
            <a:ext cx="6177135" cy="590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자유게시판 상세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수정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-2)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457200" indent="-457200">
              <a:buAutoNum type="arabicPeriod"/>
            </a:pP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수정완료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게시판의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댓글을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99273" y="235288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취소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게시판의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댓글의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수정을 취소합니다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15935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91979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5" name="직사각형 24"/>
          <p:cNvSpPr/>
          <p:nvPr/>
        </p:nvSpPr>
        <p:spPr>
          <a:xfrm>
            <a:off x="2014178" y="2643327"/>
            <a:ext cx="432049" cy="1440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59866" y="2645108"/>
            <a:ext cx="404903" cy="1422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4727" y="241847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14178" y="241847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" y="653891"/>
            <a:ext cx="6177135" cy="590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230203" y="3281047"/>
            <a:ext cx="274526" cy="1470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04729" y="3285874"/>
            <a:ext cx="288098" cy="1422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1805" y="3024262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3708" y="3024262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52600" y="3438272"/>
            <a:ext cx="4176465" cy="6791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6576" y="3521709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6507246" y="358352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수정입력 창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댓글의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수정할 정보를 입력합니다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0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" y="526431"/>
            <a:ext cx="6177135" cy="625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자유게시판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글작성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 제목 입력 창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글의 제목을 입력합니다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564404" y="240504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게시판 글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내용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입력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창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글의 내용을 입력합니다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15935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91979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5" name="직사각형 24"/>
          <p:cNvSpPr/>
          <p:nvPr/>
        </p:nvSpPr>
        <p:spPr>
          <a:xfrm>
            <a:off x="1856656" y="2204864"/>
            <a:ext cx="3024336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1653" y="2645106"/>
            <a:ext cx="3051347" cy="20512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40631" y="2663334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67643" y="2132856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30831" y="5168249"/>
            <a:ext cx="504056" cy="2769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17696" y="5168247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6587387" y="368102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작성완료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게시판의 글을 작성합니다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34887" y="5168249"/>
            <a:ext cx="504056" cy="2769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60576" y="4960844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6614543" y="497793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취소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글을 취소합니다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9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48680"/>
            <a:ext cx="6249146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자유게시판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글수정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제목 수정 창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글의 제목을 수정합니다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513929" y="233485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내용 수정 창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글의 내용을 수정합니다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15935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6" y="469636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5" name="직사각형 24"/>
          <p:cNvSpPr/>
          <p:nvPr/>
        </p:nvSpPr>
        <p:spPr>
          <a:xfrm>
            <a:off x="1815128" y="2159278"/>
            <a:ext cx="3137871" cy="3336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25299" y="2711265"/>
            <a:ext cx="3127700" cy="19850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98133" y="268008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98133" y="2159278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76736" y="5091650"/>
            <a:ext cx="547835" cy="2815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22032" y="5085939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6539455" y="362442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수정완료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글의 수정을 완료합니다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24572" y="5086365"/>
            <a:ext cx="547835" cy="2815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83876" y="4891477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6589066" y="499901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취소 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글의 수정을 취소합니다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</a:t>
            </a: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4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en-US" altLang="ko-KR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게시판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검색 정렬 조건 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 조건을 선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택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700807"/>
            <a:ext cx="3291458" cy="1013763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2.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검색 창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,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검색어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입력하고 조회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8" y="2714571"/>
            <a:ext cx="3291458" cy="966456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처리상태 정렬 조건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처리상태 조건을 선택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94545" y="3677405"/>
            <a:ext cx="3291458" cy="975731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작성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작성 페이지로 </a:t>
            </a: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4653136"/>
            <a:ext cx="3291458" cy="1008112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5.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상세조회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상세 페이지로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5" y="5732870"/>
            <a:ext cx="3291458" cy="967645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6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페이지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해당 페이지로 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5" y="537321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" y="548680"/>
            <a:ext cx="6171810" cy="615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457056" y="2006085"/>
            <a:ext cx="504056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53000" y="1988840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92560" y="1986001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10760" y="1985166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92560" y="3159348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78223" y="5768503"/>
            <a:ext cx="1570032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078" y="1767646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65392" y="1768119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36976" y="1954413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89104" y="19448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04728" y="3128595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948255" y="573775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en-US" altLang="ko-KR" sz="2000" b="1" dirty="0" err="1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게시판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상세조회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타인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983058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목록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조회 페이지로 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931589"/>
            <a:ext cx="3291458" cy="129459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등록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댓글을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작성하고 등록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버튼을 클릭하면 작성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65168" y="3226186"/>
            <a:ext cx="3291458" cy="1030580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수정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클릭시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수정 텍스트 상자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가 나오며 작성하고 수정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8" y="4256766"/>
            <a:ext cx="3291458" cy="1044442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삭제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삭제 버튼 클릭 시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댓글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이 삭제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391978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5" y="469636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5" y="537321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5" y="620688"/>
            <a:ext cx="6145829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924201" y="3454583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20952" y="3861048"/>
            <a:ext cx="360040" cy="245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4728" y="4739074"/>
            <a:ext cx="216024" cy="100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28145" y="4739074"/>
            <a:ext cx="216024" cy="100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80119" y="342383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827652" y="3842887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82230" y="449768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707022" y="4496483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33" y="981868"/>
            <a:ext cx="17335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7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9649072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en-US" altLang="ko-KR" sz="2000" b="1" dirty="0" err="1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게시판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상세조회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본인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댓글이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없는 경우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수정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수정 페이지로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700808"/>
            <a:ext cx="3291458" cy="720080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삭제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게시물이 삭제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8" y="2420888"/>
            <a:ext cx="3291458" cy="738460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목록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게시물 목록으로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8" y="315934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391978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4" y="557577"/>
            <a:ext cx="6197069" cy="618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333989" y="3695202"/>
            <a:ext cx="504056" cy="1685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4668" y="3692793"/>
            <a:ext cx="504056" cy="1685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75365" y="3693360"/>
            <a:ext cx="504056" cy="1685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44688" y="3646262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90938" y="378898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00872" y="363411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68" y="948531"/>
            <a:ext cx="17049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9649072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en-US" altLang="ko-KR" sz="2000" b="1" dirty="0" err="1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게시판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상세조회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본인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관리자가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댓글을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하나라도 단 경우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1040309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답변완료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클릭 시 처리상태가 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답변완료로 바뀜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8" y="242088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8" y="315934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391978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5" y="469636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5" y="537321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" y="580937"/>
            <a:ext cx="6217427" cy="6232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792760" y="3272716"/>
            <a:ext cx="648072" cy="4244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61461" y="337250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en-US" altLang="ko-KR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작성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작성완료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게시물에 추가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700808"/>
            <a:ext cx="3291458" cy="792088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취소 버튼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조회 페이지로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" y="555102"/>
            <a:ext cx="6229259" cy="614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634153" y="5378358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38209" y="5378358"/>
            <a:ext cx="504056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96676" y="5343420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28463" y="5323839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en-US" altLang="ko-KR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게시물 수정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1040309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수정완료</a:t>
            </a:r>
            <a:r>
              <a:rPr lang="ko-KR" altLang="en-US" sz="2000" b="1" dirty="0" smtClean="0"/>
              <a:t> 버튼</a:t>
            </a:r>
            <a:endParaRPr lang="en-US" altLang="ko-KR" sz="2000" b="1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게시물 내용이 수정</a:t>
            </a:r>
            <a:endParaRPr lang="en-US" altLang="ko-KR" sz="2000" dirty="0" smtClean="0"/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8" y="242088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8" y="315934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391978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5" y="469636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5" y="537321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2" y="539800"/>
            <a:ext cx="6207402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641387" y="5373216"/>
            <a:ext cx="504056" cy="2976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28463" y="5391258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 상세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타인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/>
              <a:t>1. </a:t>
            </a:r>
            <a:r>
              <a:rPr lang="ko-KR" altLang="en-US" sz="2000" b="1" dirty="0" smtClean="0"/>
              <a:t>신고 </a:t>
            </a:r>
            <a:r>
              <a:rPr lang="ko-KR" altLang="en-US" sz="2000" b="1" dirty="0"/>
              <a:t>버튼</a:t>
            </a:r>
            <a:endParaRPr lang="en-US" altLang="ko-KR" sz="2000" b="1" dirty="0"/>
          </a:p>
          <a:p>
            <a:r>
              <a:rPr lang="en-US" altLang="ko-KR" sz="2000" dirty="0"/>
              <a:t>- </a:t>
            </a:r>
            <a:r>
              <a:rPr lang="ko-KR" altLang="en-US" sz="2000" dirty="0" smtClean="0"/>
              <a:t>신고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작성</a:t>
            </a:r>
            <a:r>
              <a:rPr lang="ko-KR" altLang="en-US" sz="2000" dirty="0" smtClean="0"/>
              <a:t> 페이지로 이동</a:t>
            </a:r>
            <a:endParaRPr lang="en-US" altLang="ko-KR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1" y="548680"/>
            <a:ext cx="6057965" cy="615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76936" y="4365104"/>
            <a:ext cx="648072" cy="2976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91700"/>
              </p:ext>
            </p:extLst>
          </p:nvPr>
        </p:nvGraphicFramePr>
        <p:xfrm>
          <a:off x="272480" y="620688"/>
          <a:ext cx="9355667" cy="5040000"/>
        </p:xfrm>
        <a:graphic>
          <a:graphicData uri="http://schemas.openxmlformats.org/drawingml/2006/table">
            <a:tbl>
              <a:tblPr/>
              <a:tblGrid>
                <a:gridCol w="10243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36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308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60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08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9032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2020-06-09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0.1v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초안 작성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프로젝트 기획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김홍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이정주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오현석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2020-06-16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0.1v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기획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김홍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2020-06-22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0.1v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설계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김홍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2020-06-24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0.1v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Git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연동 및 구축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2020-06-30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0.1v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DB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설계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ERD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작성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이정주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2020-07-02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0.2v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공통단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 설계 및 작성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김홍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2020-07-04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0.3v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로그인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오현석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2020-07-06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0.4v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회원관리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오현석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2020-07-06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0.5v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로그아웃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오현석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2020-07-08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0.6v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마이페이지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오현석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2020-07-06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0.7v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작품게시판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김홍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2020-07-08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0.8v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자유게시판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이정주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147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2020-07-10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0.9v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QnA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게시판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09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2020-07-12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1.0v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신고게시판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032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2020-07-14</a:t>
                      </a: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1.0v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통합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김홍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이정주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오현석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에스코어 드림 3 Light" pitchFamily="34" charset="-127"/>
                          <a:ea typeface="에스코어 드림 3 Light" pitchFamily="34" charset="-127"/>
                        </a:rPr>
                        <a:t>이환상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에스코어 드림 3 Light" pitchFamily="34" charset="-127"/>
                        <a:ea typeface="에스코어 드림 3 Light" pitchFamily="34" charset="-127"/>
                      </a:endParaRPr>
                    </a:p>
                  </a:txBody>
                  <a:tcPr marL="65175" marR="65175" marT="39106" marB="391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defTabSz="872469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err="1" smtClean="0">
                <a:latin typeface="에스코어 드림 3 Light" pitchFamily="34" charset="-127"/>
                <a:ea typeface="에스코어 드림 3 Light" pitchFamily="34" charset="-127"/>
              </a:rPr>
              <a:t>히스토리</a:t>
            </a:r>
            <a:endParaRPr kumimoji="0" lang="ko-KR" altLang="en-US" sz="2000" b="1" kern="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96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신고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작성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75227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작성완료 버튼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게시물에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추가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700807"/>
            <a:ext cx="3291458" cy="792089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2. 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취소 버튼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>
                <a:latin typeface="에스코어 드림 3 Light" pitchFamily="34" charset="-127"/>
                <a:ea typeface="에스코어 드림 3 Light" pitchFamily="34" charset="-127"/>
              </a:rPr>
              <a:t>조회 페이지로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4" y="538917"/>
            <a:ext cx="621318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620337" y="5264943"/>
            <a:ext cx="504056" cy="2925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42554" y="5264942"/>
            <a:ext cx="504056" cy="2925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46610" y="5276771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59317" y="528041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신고 </a:t>
            </a:r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 상세조회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8" y="948531"/>
            <a:ext cx="3240360" cy="1013579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신고 작품 클릭</a:t>
            </a:r>
            <a:endParaRPr lang="en-US" altLang="ko-KR" sz="2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해당 게시물 상세 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페이지로 이동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962110"/>
            <a:ext cx="3291458" cy="792089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2.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목록 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내 신고목록으로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" y="542539"/>
            <a:ext cx="6224819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84706" y="5877272"/>
            <a:ext cx="504056" cy="2925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43489" y="5892743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4648" y="2494301"/>
            <a:ext cx="720080" cy="2925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04728" y="2525244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메인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661541"/>
            <a:ext cx="3240361" cy="753491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작품관리 페이지 이동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 &amp;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요약정보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97824" y="1371588"/>
            <a:ext cx="3291458" cy="792088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자유게시판 이동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&amp;</a:t>
            </a: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요약정보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97824" y="2079334"/>
            <a:ext cx="3291458" cy="842212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회원관리 이동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&amp;</a:t>
            </a: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요약정보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97824" y="2817630"/>
            <a:ext cx="3291458" cy="71073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en-US" altLang="ko-KR" sz="2000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게시판 이동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&amp;</a:t>
            </a: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요약정보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506292" y="3542630"/>
            <a:ext cx="3291458" cy="678459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5.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신고관리 이동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&amp;</a:t>
            </a: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요약정보 출력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506292" y="4239434"/>
            <a:ext cx="3291458" cy="772526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6.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 관리 이동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&amp;</a:t>
            </a: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요약정보 출력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0" y="1702024"/>
            <a:ext cx="5763021" cy="330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364601" y="2928467"/>
            <a:ext cx="1170130" cy="4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4185" y="2945087"/>
            <a:ext cx="1170130" cy="4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60879" y="2953471"/>
            <a:ext cx="1170130" cy="4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364601" y="3509392"/>
            <a:ext cx="1170130" cy="4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14185" y="3520305"/>
            <a:ext cx="1170130" cy="4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860879" y="3528367"/>
            <a:ext cx="1170130" cy="42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30575" y="2679131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3287" y="2654594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8196" y="2667180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9571" y="3375825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43287" y="3290880"/>
            <a:ext cx="403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85680" y="3289119"/>
            <a:ext cx="487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6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– 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작품 관리</a:t>
            </a:r>
            <a:r>
              <a:rPr lang="en-US" altLang="ko-KR" sz="2000" dirty="0" smtClean="0"/>
              <a:t> </a:t>
            </a:r>
            <a:endParaRPr lang="en-US" altLang="ko-KR" sz="20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검색란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및 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  검색버튼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170081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삭제버튼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9" y="2420890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3.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다중체크를 위한 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체크박스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9" y="335699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작품관리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페이징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9" y="1484784"/>
            <a:ext cx="5562198" cy="388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62195" y="2276872"/>
            <a:ext cx="1886650" cy="53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72584" y="2295252"/>
            <a:ext cx="326477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08585" y="2698924"/>
            <a:ext cx="312035" cy="173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05520" y="4543963"/>
            <a:ext cx="127351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61791" y="2003292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0549" y="2143891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550" y="2573290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8714" y="4405464"/>
            <a:ext cx="31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9" y="546084"/>
            <a:ext cx="6014622" cy="617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자유게시판 관리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948533"/>
            <a:ext cx="3240361" cy="896293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작성자가 관리자일 경우 게시판에 빨간색 문자로 표시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6" y="3919791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6" y="469636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6" y="537321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25" name="직사각형 24"/>
          <p:cNvSpPr/>
          <p:nvPr/>
        </p:nvSpPr>
        <p:spPr>
          <a:xfrm>
            <a:off x="534535" y="2941699"/>
            <a:ext cx="5282561" cy="5416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5758" y="2957291"/>
            <a:ext cx="2610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5" y="39691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회원관리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41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65167" y="1720298"/>
            <a:ext cx="3240361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회원검색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검색조건에 따른 조회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9" y="247257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회원삭제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체크된 부분 일괄 삭제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6484953" y="3288483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3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회원정보 조회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이동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회원정보 상세 페이지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" y="764704"/>
            <a:ext cx="6222808" cy="541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568625" y="1885949"/>
            <a:ext cx="2016224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13293" y="1615533"/>
            <a:ext cx="3105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84649" y="2472574"/>
            <a:ext cx="528645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41032" y="1915480"/>
            <a:ext cx="528645" cy="20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50090" y="1657688"/>
            <a:ext cx="3105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13293" y="2441821"/>
            <a:ext cx="3105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06161" y="4990316"/>
            <a:ext cx="1729404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51594" y="5278348"/>
            <a:ext cx="260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6512055" y="4337874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4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err="1" smtClean="0">
                <a:latin typeface="에스코어 드림 3 Light" pitchFamily="34" charset="-127"/>
                <a:ea typeface="에스코어 드림 3 Light" pitchFamily="34" charset="-127"/>
              </a:rPr>
              <a:t>페이징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버튼</a:t>
            </a:r>
            <a:endParaRPr lang="en-US" altLang="ko-KR" sz="20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페이지 위치로 이동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80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9649072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– 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en-US" altLang="ko-KR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게시판 관리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486078" y="170080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6486078" y="242088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6486078" y="3159348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6494545" y="3919789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6494545" y="4696362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6494545" y="5373216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endParaRPr lang="en-US" altLang="ko-KR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4" y="548680"/>
            <a:ext cx="618762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– 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(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신고 게시판 관리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" y="530110"/>
            <a:ext cx="6219825" cy="617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2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기능</a:t>
            </a:r>
            <a:r>
              <a:rPr lang="en-US" altLang="ko-KR" sz="2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2000" b="1" dirty="0">
                <a:latin typeface="에스코어 드림 3 Light" pitchFamily="34" charset="-127"/>
                <a:ea typeface="에스코어 드림 3 Light" pitchFamily="34" charset="-127"/>
              </a:rPr>
              <a:t>– (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관리자</a:t>
            </a:r>
            <a:r>
              <a:rPr lang="en-US" altLang="ko-KR" sz="2000" b="1" smtClean="0">
                <a:latin typeface="에스코어 드림 3 Light" pitchFamily="34" charset="-127"/>
                <a:ea typeface="에스코어 드림 3 Light" pitchFamily="34" charset="-127"/>
              </a:rPr>
              <a:t>) </a:t>
            </a:r>
            <a:r>
              <a:rPr lang="ko-KR" altLang="en-US" sz="2000" b="1" smtClean="0">
                <a:latin typeface="에스코어 드림 3 Light" pitchFamily="34" charset="-127"/>
                <a:ea typeface="에스코어 드림 3 Light" pitchFamily="34" charset="-127"/>
              </a:rPr>
              <a:t>관리</a:t>
            </a:r>
            <a:r>
              <a:rPr lang="ko-KR" altLang="en-US" sz="2000" b="1">
                <a:latin typeface="에스코어 드림 3 Light" pitchFamily="34" charset="-127"/>
                <a:ea typeface="에스코어 드림 3 Light" pitchFamily="34" charset="-127"/>
              </a:rPr>
              <a:t>자</a:t>
            </a:r>
            <a:r>
              <a:rPr lang="ko-KR" altLang="en-US" sz="2000" b="1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정보 수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정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28974" y="661539"/>
            <a:ext cx="0" cy="60389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6487566" y="2546880"/>
            <a:ext cx="331236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1.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회원정보 수정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508476" y="3299157"/>
            <a:ext cx="329145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en-US" altLang="ko-KR" sz="2000" dirty="0"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000" dirty="0" smtClean="0">
                <a:latin typeface="에스코어 드림 3 Light" pitchFamily="34" charset="-127"/>
                <a:ea typeface="에스코어 드림 3 Light" pitchFamily="34" charset="-127"/>
              </a:rPr>
              <a:t>. </a:t>
            </a:r>
            <a:r>
              <a:rPr lang="ko-KR" altLang="en-US" sz="2000" dirty="0" smtClean="0">
                <a:latin typeface="에스코어 드림 3 Light" pitchFamily="34" charset="-127"/>
                <a:ea typeface="에스코어 드림 3 Light" pitchFamily="34" charset="-127"/>
              </a:rPr>
              <a:t>조회 취소 버튼</a:t>
            </a:r>
            <a:endParaRPr lang="en-US" altLang="ko-KR" sz="20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4098" name="Picture 2" descr="C:\Users\TJ\Desktop\ppt\메인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6" y="620907"/>
            <a:ext cx="5686605" cy="60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758616" y="5632972"/>
            <a:ext cx="96048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6236" y="5800612"/>
            <a:ext cx="960482" cy="180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 smtClean="0">
                <a:solidFill>
                  <a:srgbClr val="FF0000"/>
                </a:solidFill>
              </a:rPr>
              <a:t>  </a:t>
            </a:r>
            <a:endParaRPr lang="ko-KR" alt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35072" y="5539002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56962" y="5800612"/>
            <a:ext cx="261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solidFill>
                  <a:srgbClr val="FF0000"/>
                </a:solidFill>
              </a:rPr>
              <a:t>2</a:t>
            </a:r>
            <a:endParaRPr lang="ko-KR" altLang="en-US" sz="11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기능 </a:t>
            </a:r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- </a:t>
            </a: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상세기능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04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1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개요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02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8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J\Desktop\ppt\회원가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2650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314818" y="1052737"/>
            <a:ext cx="5694633" cy="1759501"/>
            <a:chOff x="3059832" y="1052736"/>
            <a:chExt cx="5256584" cy="1759501"/>
          </a:xfrm>
        </p:grpSpPr>
        <p:sp>
          <p:nvSpPr>
            <p:cNvPr id="4" name="직사각형 3"/>
            <p:cNvSpPr/>
            <p:nvPr/>
          </p:nvSpPr>
          <p:spPr>
            <a:xfrm>
              <a:off x="5652120" y="1052736"/>
              <a:ext cx="2664296" cy="100811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중복확인 버튼 입력 시 닉네임 유효성검사 실행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3995936" y="1844824"/>
              <a:ext cx="1656184" cy="720080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/>
            <p:cNvSpPr/>
            <p:nvPr/>
          </p:nvSpPr>
          <p:spPr>
            <a:xfrm>
              <a:off x="3059832" y="2550848"/>
              <a:ext cx="936104" cy="261389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14818" y="2636912"/>
            <a:ext cx="5719918" cy="1094728"/>
            <a:chOff x="3137928" y="2060848"/>
            <a:chExt cx="5279924" cy="1094728"/>
          </a:xfrm>
        </p:grpSpPr>
        <p:sp>
          <p:nvSpPr>
            <p:cNvPr id="14" name="직사각형 13"/>
            <p:cNvSpPr/>
            <p:nvPr/>
          </p:nvSpPr>
          <p:spPr>
            <a:xfrm>
              <a:off x="5753556" y="2060848"/>
              <a:ext cx="2664296" cy="100811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중복확인 버튼 입력 시 </a:t>
              </a:r>
              <a:r>
                <a:rPr lang="ko-KR" altLang="en-US" dirty="0" err="1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이메일</a:t>
              </a:r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유효성검사 실행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15" name="직선 연결선 14"/>
            <p:cNvCxnSpPr>
              <a:stCxn id="16" idx="3"/>
              <a:endCxn id="14" idx="1"/>
            </p:cNvCxnSpPr>
            <p:nvPr/>
          </p:nvCxnSpPr>
          <p:spPr>
            <a:xfrm flipV="1">
              <a:off x="4074032" y="2564904"/>
              <a:ext cx="1679524" cy="459978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3137928" y="2894187"/>
              <a:ext cx="936104" cy="261389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28931" y="5609492"/>
            <a:ext cx="4702460" cy="1008112"/>
            <a:chOff x="4123250" y="2060848"/>
            <a:chExt cx="4340732" cy="1008112"/>
          </a:xfrm>
        </p:grpSpPr>
        <p:sp>
          <p:nvSpPr>
            <p:cNvPr id="20" name="직사각형 19"/>
            <p:cNvSpPr/>
            <p:nvPr/>
          </p:nvSpPr>
          <p:spPr>
            <a:xfrm>
              <a:off x="5799686" y="2060848"/>
              <a:ext cx="2664296" cy="100811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11~15</a:t>
              </a:r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글자 이내 숫자만 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입력가능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4123250" y="2530400"/>
              <a:ext cx="1676436" cy="339788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4328930" y="4140454"/>
            <a:ext cx="4706139" cy="1008112"/>
            <a:chOff x="4073724" y="2060848"/>
            <a:chExt cx="4344128" cy="1008112"/>
          </a:xfrm>
        </p:grpSpPr>
        <p:sp>
          <p:nvSpPr>
            <p:cNvPr id="26" name="직사각형 25"/>
            <p:cNvSpPr/>
            <p:nvPr/>
          </p:nvSpPr>
          <p:spPr>
            <a:xfrm>
              <a:off x="5753556" y="2060848"/>
              <a:ext cx="2664296" cy="100811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특수문자</a:t>
              </a:r>
              <a:r>
                <a:rPr lang="en-US" altLang="ko-KR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, </a:t>
              </a:r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영어 포함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8~16</a:t>
              </a:r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자 이내로 입력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27" name="직선 연결선 26"/>
            <p:cNvCxnSpPr>
              <a:endCxn id="26" idx="1"/>
            </p:cNvCxnSpPr>
            <p:nvPr/>
          </p:nvCxnSpPr>
          <p:spPr>
            <a:xfrm>
              <a:off x="4073724" y="2456892"/>
              <a:ext cx="1679832" cy="108012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7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TJ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35" y="0"/>
            <a:ext cx="52650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346749" y="820365"/>
            <a:ext cx="5740710" cy="1760771"/>
            <a:chOff x="3089306" y="1470556"/>
            <a:chExt cx="5299117" cy="1760771"/>
          </a:xfrm>
        </p:grpSpPr>
        <p:sp>
          <p:nvSpPr>
            <p:cNvPr id="6" name="직사각형 5"/>
            <p:cNvSpPr/>
            <p:nvPr/>
          </p:nvSpPr>
          <p:spPr>
            <a:xfrm>
              <a:off x="5667378" y="1470556"/>
              <a:ext cx="2721045" cy="1384500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프로필 사진 변경 하지 않거나 기본 프로필 버튼 클릭 시 기본프로필로 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자동 변경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7" name="직선 연결선 6"/>
            <p:cNvCxnSpPr>
              <a:stCxn id="8" idx="3"/>
              <a:endCxn id="6" idx="1"/>
            </p:cNvCxnSpPr>
            <p:nvPr/>
          </p:nvCxnSpPr>
          <p:spPr>
            <a:xfrm flipV="1">
              <a:off x="3940310" y="2162806"/>
              <a:ext cx="1727068" cy="949708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3089306" y="2993701"/>
              <a:ext cx="851004" cy="237626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/>
          <p:cNvCxnSpPr>
            <a:endCxn id="6" idx="1"/>
          </p:cNvCxnSpPr>
          <p:nvPr/>
        </p:nvCxnSpPr>
        <p:spPr>
          <a:xfrm flipV="1">
            <a:off x="3080792" y="1512614"/>
            <a:ext cx="3058868" cy="260204"/>
          </a:xfrm>
          <a:prstGeom prst="line">
            <a:avLst/>
          </a:prstGeom>
          <a:ln w="28575">
            <a:solidFill>
              <a:srgbClr val="605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232042" y="2334884"/>
            <a:ext cx="6855225" cy="1364607"/>
            <a:chOff x="1988516" y="696241"/>
            <a:chExt cx="6327900" cy="1364607"/>
          </a:xfrm>
        </p:grpSpPr>
        <p:sp>
          <p:nvSpPr>
            <p:cNvPr id="21" name="직사각형 20"/>
            <p:cNvSpPr/>
            <p:nvPr/>
          </p:nvSpPr>
          <p:spPr>
            <a:xfrm>
              <a:off x="5652120" y="1052736"/>
              <a:ext cx="2664296" cy="100811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첨부파일 클릭 시 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프로필 이미지 변경 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가능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555954" y="957630"/>
              <a:ext cx="3096166" cy="887194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>
              <a:off x="1988516" y="696241"/>
              <a:ext cx="936104" cy="261389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094905" y="4433568"/>
            <a:ext cx="5011149" cy="1803745"/>
            <a:chOff x="3690740" y="1052736"/>
            <a:chExt cx="4625676" cy="1803745"/>
          </a:xfrm>
        </p:grpSpPr>
        <p:sp>
          <p:nvSpPr>
            <p:cNvPr id="26" name="직사각형 25"/>
            <p:cNvSpPr/>
            <p:nvPr/>
          </p:nvSpPr>
          <p:spPr>
            <a:xfrm>
              <a:off x="5652120" y="1052736"/>
              <a:ext cx="2664296" cy="100811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가입하기 버튼 클릭 시 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유효성검사 재실행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3690740" y="1844824"/>
              <a:ext cx="1961380" cy="1011657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14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TJ\Desktop\ppt\회원정보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4"/>
            <a:ext cx="5265000" cy="68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64636" y="1961633"/>
            <a:ext cx="5744815" cy="4131663"/>
            <a:chOff x="2450230" y="1005294"/>
            <a:chExt cx="5302906" cy="4131663"/>
          </a:xfrm>
        </p:grpSpPr>
        <p:sp>
          <p:nvSpPr>
            <p:cNvPr id="11" name="직사각형 10"/>
            <p:cNvSpPr/>
            <p:nvPr/>
          </p:nvSpPr>
          <p:spPr>
            <a:xfrm>
              <a:off x="4512776" y="1005294"/>
              <a:ext cx="3240360" cy="4131663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중복확인 클릭 시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유효성 검사 체크</a:t>
              </a:r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en-US" altLang="ko-KR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/</a:t>
              </a: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미 실행 시 기존 닉네임 사용 </a:t>
              </a:r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12" name="직선 연결선 11"/>
            <p:cNvCxnSpPr>
              <a:stCxn id="13" idx="3"/>
            </p:cNvCxnSpPr>
            <p:nvPr/>
          </p:nvCxnSpPr>
          <p:spPr>
            <a:xfrm flipV="1">
              <a:off x="3216632" y="1509351"/>
              <a:ext cx="1296144" cy="1005823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2450230" y="2341219"/>
              <a:ext cx="766402" cy="347909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C:\Users\TJ\Desktop\ppt\회워정보수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1" y="3354954"/>
            <a:ext cx="321945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TJ\Desktop\ppt\회원정보수정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469" y="4797152"/>
            <a:ext cx="32607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TJ\Desktop\ppt\회원정보수정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1" y="4078288"/>
            <a:ext cx="3271044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8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TJ\Desktop\ppt\회원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906000" cy="437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532" y="116633"/>
            <a:ext cx="8580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관리자 회원관리</a:t>
            </a:r>
            <a:endParaRPr lang="ko-KR" altLang="en-US" sz="4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208584" y="945889"/>
            <a:ext cx="4056451" cy="4283310"/>
            <a:chOff x="3275856" y="1033552"/>
            <a:chExt cx="3744416" cy="4283310"/>
          </a:xfrm>
        </p:grpSpPr>
        <p:sp>
          <p:nvSpPr>
            <p:cNvPr id="6" name="직사각형 5"/>
            <p:cNvSpPr/>
            <p:nvPr/>
          </p:nvSpPr>
          <p:spPr>
            <a:xfrm>
              <a:off x="5220072" y="1033552"/>
              <a:ext cx="1800200" cy="701496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다중 삭제 가능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3635896" y="1735048"/>
              <a:ext cx="2088232" cy="917520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3275856" y="2292527"/>
              <a:ext cx="360040" cy="3024335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19667" y="1052736"/>
            <a:ext cx="5275672" cy="1681866"/>
            <a:chOff x="2510461" y="1052736"/>
            <a:chExt cx="4869851" cy="1681866"/>
          </a:xfrm>
        </p:grpSpPr>
        <p:sp>
          <p:nvSpPr>
            <p:cNvPr id="12" name="직사각형 11"/>
            <p:cNvSpPr/>
            <p:nvPr/>
          </p:nvSpPr>
          <p:spPr>
            <a:xfrm>
              <a:off x="5652120" y="1052736"/>
              <a:ext cx="1728192" cy="792088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관리자는 삭제 불가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3301734" y="1844824"/>
              <a:ext cx="2350386" cy="779051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2510461" y="2513149"/>
              <a:ext cx="791273" cy="221453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139661" y="2253833"/>
            <a:ext cx="3053842" cy="4329760"/>
            <a:chOff x="5703383" y="-2498695"/>
            <a:chExt cx="2818931" cy="4329760"/>
          </a:xfrm>
        </p:grpSpPr>
        <p:sp>
          <p:nvSpPr>
            <p:cNvPr id="17" name="직사각형 16"/>
            <p:cNvSpPr/>
            <p:nvPr/>
          </p:nvSpPr>
          <p:spPr>
            <a:xfrm>
              <a:off x="5703383" y="1182993"/>
              <a:ext cx="2124236" cy="648072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가입일자 순으로 정렬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18" name="직선 연결선 17"/>
            <p:cNvCxnSpPr>
              <a:stCxn id="19" idx="2"/>
            </p:cNvCxnSpPr>
            <p:nvPr/>
          </p:nvCxnSpPr>
          <p:spPr>
            <a:xfrm flipH="1">
              <a:off x="6912260" y="502549"/>
              <a:ext cx="1142002" cy="672131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7586210" y="-2498695"/>
              <a:ext cx="936104" cy="3001244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261701" y="3629191"/>
            <a:ext cx="2496277" cy="3019530"/>
            <a:chOff x="5832140" y="-1123337"/>
            <a:chExt cx="2304256" cy="3019530"/>
          </a:xfrm>
        </p:grpSpPr>
        <p:sp>
          <p:nvSpPr>
            <p:cNvPr id="26" name="직사각형 25"/>
            <p:cNvSpPr/>
            <p:nvPr/>
          </p:nvSpPr>
          <p:spPr>
            <a:xfrm>
              <a:off x="5832140" y="1117864"/>
              <a:ext cx="2304256" cy="778329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회원 닉네임 클릭 시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조회 가능</a:t>
              </a:r>
              <a:endParaRPr lang="ko-KR" altLang="en-US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27" name="직선 연결선 26"/>
            <p:cNvCxnSpPr>
              <a:stCxn id="28" idx="2"/>
            </p:cNvCxnSpPr>
            <p:nvPr/>
          </p:nvCxnSpPr>
          <p:spPr>
            <a:xfrm>
              <a:off x="6636280" y="-907313"/>
              <a:ext cx="347988" cy="2025177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/>
            <p:cNvSpPr/>
            <p:nvPr/>
          </p:nvSpPr>
          <p:spPr>
            <a:xfrm>
              <a:off x="6243662" y="-1123337"/>
              <a:ext cx="785236" cy="216024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32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463" y="106609"/>
            <a:ext cx="9517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에스코어 드림 3 Light" pitchFamily="34" charset="-127"/>
                <a:ea typeface="에스코어 드림 3 Light" pitchFamily="34" charset="-127"/>
              </a:rPr>
              <a:t>관리자 회원정보조회</a:t>
            </a:r>
            <a:endParaRPr lang="ko-KR" altLang="en-US" sz="44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7172" name="Picture 4" descr="C:\Users\TJ\Desktop\ppt\관리자 회원조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62" y="836712"/>
            <a:ext cx="240561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419137" y="2515756"/>
            <a:ext cx="5712249" cy="3164444"/>
            <a:chOff x="2827547" y="-159386"/>
            <a:chExt cx="5272845" cy="2925031"/>
          </a:xfrm>
        </p:grpSpPr>
        <p:sp>
          <p:nvSpPr>
            <p:cNvPr id="21" name="직사각형 20"/>
            <p:cNvSpPr/>
            <p:nvPr/>
          </p:nvSpPr>
          <p:spPr>
            <a:xfrm>
              <a:off x="5436096" y="-159386"/>
              <a:ext cx="2664296" cy="1310071"/>
            </a:xfrm>
            <a:prstGeom prst="rect">
              <a:avLst/>
            </a:prstGeom>
            <a:noFill/>
            <a:ln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일반회원 </a:t>
              </a:r>
              <a:r>
                <a:rPr lang="en-US" altLang="ko-KR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: </a:t>
              </a:r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수정 불가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삭제만 가능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endParaRPr lang="en-US" altLang="ko-KR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algn="ctr"/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관리자 </a:t>
              </a:r>
              <a:r>
                <a:rPr lang="en-US" altLang="ko-KR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: </a:t>
              </a:r>
              <a:r>
                <a:rPr lang="ko-KR" altLang="en-US" dirty="0" smtClean="0">
                  <a:solidFill>
                    <a:srgbClr val="60524E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삭제 불가</a:t>
              </a:r>
              <a:endParaRPr lang="en-US" altLang="ko-KR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V="1">
              <a:off x="3995936" y="495650"/>
              <a:ext cx="1440160" cy="2069259"/>
            </a:xfrm>
            <a:prstGeom prst="line">
              <a:avLst/>
            </a:prstGeom>
            <a:ln w="28575">
              <a:solidFill>
                <a:srgbClr val="6052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>
              <a:off x="2827547" y="2569259"/>
              <a:ext cx="1745474" cy="196386"/>
            </a:xfrm>
            <a:prstGeom prst="roundRect">
              <a:avLst/>
            </a:prstGeom>
            <a:noFill/>
            <a:ln w="38100">
              <a:solidFill>
                <a:srgbClr val="6052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3" name="Picture 5" descr="C:\Users\TJ\Desktop\ppt\관리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45" y="764704"/>
            <a:ext cx="2352327" cy="51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/>
          <p:nvPr/>
        </p:nvCxnSpPr>
        <p:spPr>
          <a:xfrm flipH="1" flipV="1">
            <a:off x="6131385" y="3232150"/>
            <a:ext cx="849840" cy="2141066"/>
          </a:xfrm>
          <a:prstGeom prst="line">
            <a:avLst/>
          </a:prstGeom>
          <a:ln w="28575">
            <a:solidFill>
              <a:srgbClr val="6052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72913" y="275114"/>
            <a:ext cx="5327998" cy="6499483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b="1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1. old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200" dirty="0" smtClean="0">
                <a:latin typeface="에스코어 드림 3 Light" pitchFamily="34" charset="-127"/>
                <a:ea typeface="에스코어 드림 3 Light" pitchFamily="34" charset="-127"/>
              </a:rPr>
              <a:t>기존에 있던 파일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b="1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2. update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200" dirty="0" smtClean="0">
                <a:latin typeface="에스코어 드림 3 Light" pitchFamily="34" charset="-127"/>
                <a:ea typeface="에스코어 드림 3 Light" pitchFamily="34" charset="-127"/>
              </a:rPr>
              <a:t>기존에 있던 파일을 수정하여 </a:t>
            </a:r>
            <a:r>
              <a:rPr lang="en-US" altLang="ko-KR" sz="22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22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2200" dirty="0" smtClean="0">
                <a:latin typeface="에스코어 드림 3 Light" pitchFamily="34" charset="-127"/>
                <a:ea typeface="에스코어 드림 3 Light" pitchFamily="34" charset="-127"/>
              </a:rPr>
              <a:t>   </a:t>
            </a:r>
            <a:r>
              <a:rPr lang="ko-KR" altLang="en-US" sz="2200" dirty="0" smtClean="0">
                <a:latin typeface="에스코어 드림 3 Light" pitchFamily="34" charset="-127"/>
                <a:ea typeface="에스코어 드림 3 Light" pitchFamily="34" charset="-127"/>
              </a:rPr>
              <a:t>다른</a:t>
            </a:r>
            <a:r>
              <a:rPr lang="en-US" altLang="ko-KR" sz="2200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2200" dirty="0" smtClean="0">
                <a:latin typeface="에스코어 드림 3 Light" pitchFamily="34" charset="-127"/>
                <a:ea typeface="에스코어 드림 3 Light" pitchFamily="34" charset="-127"/>
              </a:rPr>
              <a:t>파일로 변경 할 시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b="1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3. new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200" dirty="0" smtClean="0">
                <a:latin typeface="에스코어 드림 3 Light" pitchFamily="34" charset="-127"/>
                <a:ea typeface="에스코어 드림 3 Light" pitchFamily="34" charset="-127"/>
              </a:rPr>
              <a:t>새로 파일을 추가 할 시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b="1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4. delete</a:t>
            </a: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/>
            </a:r>
            <a:b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</a:br>
            <a:r>
              <a:rPr lang="en-US" altLang="ko-KR" sz="3500" dirty="0" smtClean="0">
                <a:latin typeface="에스코어 드림 3 Light" pitchFamily="34" charset="-127"/>
                <a:ea typeface="에스코어 드림 3 Light" pitchFamily="34" charset="-127"/>
              </a:rPr>
              <a:t>  </a:t>
            </a:r>
            <a:r>
              <a:rPr lang="ko-KR" altLang="en-US" sz="2200" dirty="0" smtClean="0">
                <a:latin typeface="에스코어 드림 3 Light" pitchFamily="34" charset="-127"/>
                <a:ea typeface="에스코어 드림 3 Light" pitchFamily="34" charset="-127"/>
              </a:rPr>
              <a:t>파일을 삭제 할 시</a:t>
            </a:r>
            <a:endParaRPr lang="ko-KR" altLang="en-US" sz="22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7170" name="Picture 2" descr="C:\Users\TJ\Desktop\ppt캡쳐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129694"/>
            <a:ext cx="3921672" cy="178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J\Desktop\ppt캡쳐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1878114"/>
            <a:ext cx="3919608" cy="155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TJ\Desktop\ppt캡쳐\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3397904"/>
            <a:ext cx="3915480" cy="15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TJ\Desktop\ppt캡쳐\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4869161"/>
            <a:ext cx="3921672" cy="14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J\Desktop\ppt캡쳐\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" y="6237313"/>
            <a:ext cx="3915480" cy="53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68758" y="476673"/>
            <a:ext cx="1269376" cy="546590"/>
          </a:xfrm>
          <a:prstGeom prst="rect">
            <a:avLst/>
          </a:prstGeom>
          <a:solidFill>
            <a:schemeClr val="bg1"/>
          </a:solidFill>
          <a:ln>
            <a:solidFill>
              <a:srgbClr val="60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1. old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4203" y="1713489"/>
            <a:ext cx="1942695" cy="563383"/>
          </a:xfrm>
          <a:prstGeom prst="rect">
            <a:avLst/>
          </a:prstGeom>
          <a:solidFill>
            <a:schemeClr val="bg1"/>
          </a:solidFill>
          <a:ln>
            <a:solidFill>
              <a:srgbClr val="60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2</a:t>
            </a:r>
            <a:r>
              <a:rPr lang="en-US" altLang="ko-KR" sz="2800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. update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34732" y="3140969"/>
            <a:ext cx="1497211" cy="504056"/>
          </a:xfrm>
          <a:prstGeom prst="rect">
            <a:avLst/>
          </a:prstGeom>
          <a:solidFill>
            <a:schemeClr val="bg1"/>
          </a:solidFill>
          <a:ln>
            <a:solidFill>
              <a:srgbClr val="60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3. new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22697" y="4437112"/>
            <a:ext cx="1782885" cy="504056"/>
          </a:xfrm>
          <a:prstGeom prst="rect">
            <a:avLst/>
          </a:prstGeom>
          <a:solidFill>
            <a:schemeClr val="bg1"/>
          </a:solidFill>
          <a:ln>
            <a:solidFill>
              <a:srgbClr val="605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60524E"/>
                </a:solidFill>
                <a:latin typeface="에스코어 드림 3 Light" pitchFamily="34" charset="-127"/>
                <a:ea typeface="에스코어 드림 3 Light" pitchFamily="34" charset="-127"/>
              </a:rPr>
              <a:t>4. delete</a:t>
            </a:r>
          </a:p>
        </p:txBody>
      </p:sp>
    </p:spTree>
    <p:extLst>
      <p:ext uri="{BB962C8B-B14F-4D97-AF65-F5344CB8AC3E}">
        <p14:creationId xmlns:p14="http://schemas.microsoft.com/office/powerpoint/2010/main" val="2584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플래그가 </a:t>
            </a:r>
            <a:r>
              <a:rPr lang="en-US" altLang="ko-KR" b="1" dirty="0" smtClean="0">
                <a:latin typeface="에스코어 드림 3 Light" pitchFamily="34" charset="-127"/>
                <a:ea typeface="에스코어 드림 3 Light" pitchFamily="34" charset="-127"/>
              </a:rPr>
              <a:t>old 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인 경우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2492896"/>
            <a:ext cx="4375150" cy="38884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상황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수정 시 기존파일들</a:t>
            </a:r>
            <a:endParaRPr lang="en-US" altLang="ko-KR" b="1" dirty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처리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기존 파일에 아무런 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처리도 하지 않고 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유지시킨다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492896"/>
            <a:ext cx="4375150" cy="204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628800"/>
            <a:ext cx="840933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5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플래그가 </a:t>
            </a:r>
            <a:r>
              <a:rPr lang="en-US" altLang="ko-KR" b="1" dirty="0" smtClean="0">
                <a:latin typeface="에스코어 드림 3 Light" pitchFamily="34" charset="-127"/>
                <a:ea typeface="에스코어 드림 3 Light" pitchFamily="34" charset="-127"/>
              </a:rPr>
              <a:t>update 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인 경우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86467" y="2564905"/>
            <a:ext cx="4375150" cy="35612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상황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기존에 있던 파일을 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수정할 시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처리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기존 파일을 삭제하고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새로운 파일을 추가한다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564904"/>
            <a:ext cx="4375150" cy="204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5" y="1700808"/>
            <a:ext cx="894752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80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플래그가 </a:t>
            </a:r>
            <a:r>
              <a:rPr lang="en-US" altLang="ko-KR" b="1" dirty="0" smtClean="0">
                <a:latin typeface="에스코어 드림 3 Light" pitchFamily="34" charset="-127"/>
                <a:ea typeface="에스코어 드림 3 Light" pitchFamily="34" charset="-127"/>
              </a:rPr>
              <a:t>new 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인 경우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2492897"/>
            <a:ext cx="4375150" cy="3633267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상황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새로 파일을 추가할 시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처리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새로운 파일을 추가한다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8" y="2492896"/>
            <a:ext cx="4375150" cy="207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7" y="1772816"/>
            <a:ext cx="853637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9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플래그가 </a:t>
            </a:r>
            <a:r>
              <a:rPr lang="en-US" altLang="ko-KR" b="1" dirty="0" smtClean="0">
                <a:latin typeface="에스코어 드림 3 Light" pitchFamily="34" charset="-127"/>
                <a:ea typeface="에스코어 드림 3 Light" pitchFamily="34" charset="-127"/>
              </a:rPr>
              <a:t>delete 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인 경우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2276873"/>
            <a:ext cx="4375150" cy="384929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상황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파일삭제버튼을 눌러 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파일 삭제 시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처리</a:t>
            </a:r>
            <a:endParaRPr lang="en-US" altLang="ko-KR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해당 파일을 삭제한다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2780928"/>
            <a:ext cx="18161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3" y="1701426"/>
            <a:ext cx="8667820" cy="43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3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81373">
            <a:off x="3160592" y="2007832"/>
            <a:ext cx="2203359" cy="203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개요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40B211B9-6421-4284-80BE-444855FA6FDA}"/>
              </a:ext>
            </a:extLst>
          </p:cNvPr>
          <p:cNvSpPr txBox="1">
            <a:spLocks noChangeArrowheads="1"/>
          </p:cNvSpPr>
          <p:nvPr/>
        </p:nvSpPr>
        <p:spPr>
          <a:xfrm>
            <a:off x="128464" y="4725145"/>
            <a:ext cx="9649072" cy="1080119"/>
          </a:xfrm>
          <a:prstGeom prst="rect">
            <a:avLst/>
          </a:prstGeom>
        </p:spPr>
        <p:txBody>
          <a:bodyPr lIns="87247" tIns="43623" rIns="87247" bIns="43623"/>
          <a:lstStyle/>
          <a:p>
            <a:pPr algn="ctr" defTabSz="872469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b="1" dirty="0" smtClean="0">
                <a:latin typeface="에스코어 드림 3 Light" pitchFamily="34" charset="-127"/>
                <a:ea typeface="에스코어 드림 3 Light" pitchFamily="34" charset="-127"/>
              </a:rPr>
              <a:t>디자이너들끼리 작품공유 커뮤니티</a:t>
            </a:r>
            <a:endParaRPr lang="en-US" altLang="ko-KR" sz="3000" b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algn="ctr" defTabSz="872469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b="1" dirty="0" smtClean="0">
                <a:latin typeface="에스코어 드림 3 Light" pitchFamily="34" charset="-127"/>
                <a:ea typeface="에스코어 드림 3 Light" pitchFamily="34" charset="-127"/>
              </a:rPr>
              <a:t>디자이너와 </a:t>
            </a:r>
            <a:r>
              <a:rPr lang="ko-KR" altLang="en-US" sz="3000" b="1" dirty="0">
                <a:latin typeface="에스코어 드림 3 Light" pitchFamily="34" charset="-127"/>
                <a:ea typeface="에스코어 드림 3 Light" pitchFamily="34" charset="-127"/>
              </a:rPr>
              <a:t>기업간의 </a:t>
            </a:r>
            <a:r>
              <a:rPr lang="en-US" altLang="ko-KR" sz="3000" b="1" dirty="0" smtClean="0">
                <a:latin typeface="에스코어 드림 3 Light" pitchFamily="34" charset="-127"/>
                <a:ea typeface="에스코어 드림 3 Light" pitchFamily="34" charset="-127"/>
              </a:rPr>
              <a:t>Connection </a:t>
            </a:r>
            <a:r>
              <a:rPr lang="ko-KR" altLang="en-US" sz="3000" b="1" dirty="0" smtClean="0">
                <a:latin typeface="에스코어 드림 3 Light" pitchFamily="34" charset="-127"/>
                <a:ea typeface="에스코어 드림 3 Light" pitchFamily="34" charset="-127"/>
              </a:rPr>
              <a:t>플랫</a:t>
            </a:r>
            <a:r>
              <a:rPr lang="ko-KR" altLang="en-US" sz="3000" b="1" dirty="0">
                <a:latin typeface="에스코어 드림 3 Light" pitchFamily="34" charset="-127"/>
                <a:ea typeface="에스코어 드림 3 Light" pitchFamily="34" charset="-127"/>
              </a:rPr>
              <a:t>폼</a:t>
            </a:r>
            <a:endParaRPr kumimoji="0" lang="ko-KR" altLang="en-US" sz="3000" b="1" kern="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8" name="AutoShape 4" descr="그래픽 디자이너 - 무료 사용자개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 descr="그래픽 디자이너 무료 아이콘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0" descr="그래픽 디자이너 무료 아이콘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12" descr="그래픽 디자이너 - 무료 사람들개 아이콘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4" descr="그래픽 디자이너 - 무료 사람들개 아이콘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" y="2204864"/>
            <a:ext cx="13430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20" y="884883"/>
            <a:ext cx="3477824" cy="384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4" y="1628801"/>
            <a:ext cx="14001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AutoShape 21" descr="연결 무료 아이콘 의 Windows 8 Icon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3" descr="매우 기본 연결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 smtClean="0">
                <a:latin typeface="에스코어 드림 3 Light" pitchFamily="34" charset="-127"/>
                <a:ea typeface="에스코어 드림 3 Light" pitchFamily="34" charset="-127"/>
              </a:rPr>
              <a:t>자유게시글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b="1" dirty="0" err="1" smtClean="0">
                <a:latin typeface="에스코어 드림 3 Light" pitchFamily="34" charset="-127"/>
                <a:ea typeface="에스코어 드림 3 Light" pitchFamily="34" charset="-127"/>
              </a:rPr>
              <a:t>이전글과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b="1" dirty="0" err="1" smtClean="0">
                <a:latin typeface="에스코어 드림 3 Light" pitchFamily="34" charset="-127"/>
                <a:ea typeface="에스코어 드림 3 Light" pitchFamily="34" charset="-127"/>
              </a:rPr>
              <a:t>다음글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6896" y="1947518"/>
            <a:ext cx="195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다음 글 클릭 시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1259691"/>
            <a:ext cx="3744416" cy="213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8" y="1412777"/>
            <a:ext cx="3473183" cy="198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5" y="3861049"/>
            <a:ext cx="3744416" cy="213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55898" y="4807499"/>
            <a:ext cx="195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이</a:t>
            </a:r>
            <a:r>
              <a:rPr lang="ko-KR" altLang="en-US" dirty="0">
                <a:latin typeface="에스코어 드림 3 Light" pitchFamily="34" charset="-127"/>
                <a:ea typeface="에스코어 드림 3 Light" pitchFamily="34" charset="-127"/>
              </a:rPr>
              <a:t>전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 글 클릭 시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7" y="4005065"/>
            <a:ext cx="3448413" cy="197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2441402"/>
            <a:ext cx="16097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667" y="5275763"/>
            <a:ext cx="1640681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132396" y="3717032"/>
            <a:ext cx="9595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 smtClean="0">
                <a:latin typeface="에스코어 드림 3 Light" pitchFamily="34" charset="-127"/>
                <a:ea typeface="에스코어 드림 3 Light" pitchFamily="34" charset="-127"/>
              </a:rPr>
              <a:t>QnA</a:t>
            </a:r>
            <a:r>
              <a:rPr lang="en-US" altLang="ko-KR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 처리상태 변화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2" y="1412776"/>
            <a:ext cx="409759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10" y="2420889"/>
            <a:ext cx="2218531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66" y="1396476"/>
            <a:ext cx="4088711" cy="217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778" y="2420888"/>
            <a:ext cx="20843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3861049"/>
            <a:ext cx="5038303" cy="265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78" y="5017317"/>
            <a:ext cx="1754188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21052" y="3933056"/>
            <a:ext cx="4134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회원이 글을 작성하면 </a:t>
            </a:r>
            <a:r>
              <a:rPr lang="en-US" altLang="ko-KR" dirty="0" smtClean="0">
                <a:latin typeface="에스코어 드림 3 Light" pitchFamily="34" charset="-127"/>
                <a:ea typeface="에스코어 드림 3 Light" pitchFamily="34" charset="-127"/>
              </a:rPr>
              <a:t>default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로 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처리상태는 </a:t>
            </a:r>
            <a:r>
              <a:rPr lang="ko-KR" altLang="en-US" dirty="0" err="1" smtClean="0">
                <a:latin typeface="에스코어 드림 3 Light" pitchFamily="34" charset="-127"/>
                <a:ea typeface="에스코어 드림 3 Light" pitchFamily="34" charset="-127"/>
              </a:rPr>
              <a:t>접수중으로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 되어있다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관리자가 </a:t>
            </a:r>
            <a:r>
              <a:rPr lang="ko-KR" altLang="en-US" dirty="0" err="1" smtClean="0">
                <a:latin typeface="에스코어 드림 3 Light" pitchFamily="34" charset="-127"/>
                <a:ea typeface="에스코어 드림 3 Light" pitchFamily="34" charset="-127"/>
              </a:rPr>
              <a:t>댓글을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 하나라도 작성을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하면 처리상태는 </a:t>
            </a:r>
            <a:r>
              <a:rPr lang="ko-KR" altLang="en-US" dirty="0" err="1" smtClean="0">
                <a:latin typeface="에스코어 드림 3 Light" pitchFamily="34" charset="-127"/>
                <a:ea typeface="에스코어 드림 3 Light" pitchFamily="34" charset="-127"/>
              </a:rPr>
              <a:t>답변중으로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 바뀐다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dirty="0" smtClean="0">
                <a:latin typeface="에스코어 드림 3 Light" pitchFamily="34" charset="-127"/>
                <a:ea typeface="에스코어 드림 3 Light" pitchFamily="34" charset="-127"/>
              </a:rPr>
              <a:t>- 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회원이 답변완료 버튼을 누르면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처리상태는 답변완료로 바뀐다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6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신고 </a:t>
            </a:r>
            <a:r>
              <a:rPr lang="ko-KR" altLang="en-US" b="1" dirty="0" err="1" smtClean="0">
                <a:latin typeface="에스코어 드림 3 Light" pitchFamily="34" charset="-127"/>
                <a:ea typeface="에스코어 드림 3 Light" pitchFamily="34" charset="-127"/>
              </a:rPr>
              <a:t>게시글</a:t>
            </a:r>
            <a:r>
              <a:rPr lang="ko-KR" altLang="en-US" b="1" dirty="0" smtClean="0">
                <a:latin typeface="에스코어 드림 3 Light" pitchFamily="34" charset="-127"/>
                <a:ea typeface="에스코어 드림 3 Light" pitchFamily="34" charset="-127"/>
              </a:rPr>
              <a:t> 처리상태 변화</a:t>
            </a:r>
            <a:endParaRPr lang="ko-KR" altLang="en-US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1" y="1268761"/>
            <a:ext cx="8077412" cy="204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0" y="4221089"/>
            <a:ext cx="8077414" cy="249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9959" y="3573017"/>
            <a:ext cx="885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관리자가 신고된 작품을 </a:t>
            </a:r>
            <a:r>
              <a:rPr lang="ko-KR" altLang="en-US" dirty="0" err="1" smtClean="0">
                <a:latin typeface="에스코어 드림 3 Light" pitchFamily="34" charset="-127"/>
                <a:ea typeface="에스코어 드림 3 Light" pitchFamily="34" charset="-127"/>
              </a:rPr>
              <a:t>삭제한뒤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 처리완료 버튼을 누르면 그와 관련된 신고 게시물들은 전부 처리완료 상태로 바뀐다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049" y="3560524"/>
            <a:ext cx="1023911" cy="37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0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시연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05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8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질의응답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06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5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873" y="2097943"/>
            <a:ext cx="5003968" cy="27365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00505" y="3097566"/>
            <a:ext cx="3840209" cy="378938"/>
            <a:chOff x="5354779" y="4646349"/>
            <a:chExt cx="7089616" cy="5684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779" y="4646349"/>
              <a:ext cx="7089616" cy="5684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63088" y="3056971"/>
            <a:ext cx="3244841" cy="546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0138" y="4032031"/>
            <a:ext cx="4245635" cy="2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개요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79464" y="764704"/>
            <a:ext cx="6187810" cy="720080"/>
          </a:xfrm>
          <a:prstGeom prst="rect">
            <a:avLst/>
          </a:prstGeom>
        </p:spPr>
        <p:txBody>
          <a:bodyPr lIns="87247" tIns="43623" rIns="87247" bIns="43623"/>
          <a:lstStyle/>
          <a:p>
            <a:pPr algn="ctr"/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프로젝</a:t>
            </a:r>
            <a:r>
              <a:rPr lang="ko-KR" altLang="en-US" sz="4000" b="1" dirty="0">
                <a:latin typeface="에스코어 드림 3 Light" pitchFamily="34" charset="-127"/>
                <a:ea typeface="에스코어 드림 3 Light" pitchFamily="34" charset="-127"/>
              </a:rPr>
              <a:t>트</a:t>
            </a:r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역할 분담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2050" name="Picture 2" descr="C:\Users\TJ\Desktop\캡처\16-2\이환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81" y="1984261"/>
            <a:ext cx="9334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\Desktop\캡처\16-2\김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2094300"/>
            <a:ext cx="942975" cy="9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J\Desktop\캡처\16-2\오현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74" y="2060847"/>
            <a:ext cx="8763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J\Desktop\캡처\16-2\이정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66" y="1998934"/>
            <a:ext cx="9620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821547" y="3165359"/>
            <a:ext cx="704717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팀장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81517" y="3645024"/>
            <a:ext cx="98477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이환상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127912" y="3165358"/>
            <a:ext cx="704717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팀원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525765" y="3138526"/>
            <a:ext cx="704717" cy="396000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팀원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8068319" y="3165360"/>
            <a:ext cx="704717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팀원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3127911" y="3645022"/>
            <a:ext cx="704717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err="1" smtClean="0">
                <a:latin typeface="에스코어 드림 3 Light" pitchFamily="34" charset="-127"/>
                <a:ea typeface="에스코어 드림 3 Light" pitchFamily="34" charset="-127"/>
              </a:rPr>
              <a:t>김</a:t>
            </a:r>
            <a:r>
              <a:rPr lang="ko-KR" altLang="en-US" sz="2000" b="1" dirty="0" err="1">
                <a:latin typeface="에스코어 드림 3 Light" pitchFamily="34" charset="-127"/>
                <a:ea typeface="에스코어 드림 3 Light" pitchFamily="34" charset="-127"/>
              </a:rPr>
              <a:t>홍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439974" y="3645024"/>
            <a:ext cx="98477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오현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석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7967274" y="3645024"/>
            <a:ext cx="984778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이정</a:t>
            </a:r>
            <a:r>
              <a:rPr lang="ko-KR" altLang="en-US" sz="2000" b="1" dirty="0">
                <a:latin typeface="에스코어 드림 3 Light" pitchFamily="34" charset="-127"/>
                <a:ea typeface="에스코어 드림 3 Light" pitchFamily="34" charset="-127"/>
              </a:rPr>
              <a:t>주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272480" y="4177488"/>
            <a:ext cx="2088232" cy="2563880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에스코어 드림 3 Light" pitchFamily="34" charset="-127"/>
                <a:ea typeface="에스코어 드림 3 Light" pitchFamily="34" charset="-127"/>
              </a:rPr>
              <a:t>Git</a:t>
            </a:r>
            <a:r>
              <a:rPr lang="en-US" altLang="ko-KR" sz="1600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ko-KR" altLang="ko-KR" sz="1600" dirty="0">
                <a:latin typeface="에스코어 드림 3 Light" pitchFamily="34" charset="-127"/>
                <a:ea typeface="에스코어 드림 3 Light" pitchFamily="34" charset="-127"/>
              </a:rPr>
              <a:t>연동 및 </a:t>
            </a:r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1600" dirty="0">
                <a:latin typeface="에스코어 드림 3 Light" pitchFamily="34" charset="-127"/>
                <a:ea typeface="에스코어 드림 3 Light" pitchFamily="34" charset="-127"/>
              </a:rPr>
              <a:t>    </a:t>
            </a:r>
            <a:r>
              <a:rPr lang="ko-KR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구축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에스코어 드림 3 Light" pitchFamily="34" charset="-127"/>
                <a:ea typeface="에스코어 드림 3 Light" pitchFamily="34" charset="-127"/>
              </a:rPr>
              <a:t>문서 </a:t>
            </a:r>
            <a:r>
              <a:rPr lang="ko-KR" altLang="en-US" sz="1600" dirty="0">
                <a:latin typeface="에스코어 드림 3 Light" pitchFamily="34" charset="-127"/>
                <a:ea typeface="에스코어 드림 3 Light" pitchFamily="34" charset="-127"/>
              </a:rPr>
              <a:t>작성</a:t>
            </a:r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Q&amp;A </a:t>
            </a:r>
            <a:r>
              <a:rPr lang="ko-KR" altLang="ko-KR" sz="1600" dirty="0">
                <a:latin typeface="에스코어 드림 3 Light" pitchFamily="34" charset="-127"/>
                <a:ea typeface="에스코어 드림 3 Light" pitchFamily="34" charset="-127"/>
              </a:rPr>
              <a:t>게시판 </a:t>
            </a:r>
            <a:r>
              <a:rPr lang="ko-KR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구현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신고게시판 구현</a:t>
            </a:r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2616172" y="4155509"/>
            <a:ext cx="1904779" cy="2258915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에스코어 드림 3 Light" pitchFamily="34" charset="-127"/>
                <a:ea typeface="에스코어 드림 3 Light" pitchFamily="34" charset="-127"/>
              </a:rPr>
              <a:t>UI/UX </a:t>
            </a:r>
            <a:r>
              <a:rPr lang="ko-KR" altLang="ko-KR" sz="1600" dirty="0">
                <a:latin typeface="에스코어 드림 3 Light" pitchFamily="34" charset="-127"/>
                <a:ea typeface="에스코어 드림 3 Light" pitchFamily="34" charset="-127"/>
              </a:rPr>
              <a:t>설계 및 </a:t>
            </a:r>
            <a:r>
              <a:rPr lang="ko-KR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구현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에스코어 드림 3 Light" pitchFamily="34" charset="-127"/>
                <a:ea typeface="에스코어 드림 3 Light" pitchFamily="34" charset="-127"/>
              </a:rPr>
              <a:t>문서 작성</a:t>
            </a:r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>
                <a:latin typeface="에스코어 드림 3 Light" pitchFamily="34" charset="-127"/>
                <a:ea typeface="에스코어 드림 3 Light" pitchFamily="34" charset="-127"/>
              </a:rPr>
              <a:t>작품게시판 </a:t>
            </a:r>
            <a:r>
              <a:rPr lang="ko-KR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구현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5014026" y="4142989"/>
            <a:ext cx="1955197" cy="2258915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285750" indent="-285750">
              <a:buFontTx/>
              <a:buChar char="-"/>
            </a:pPr>
            <a:r>
              <a:rPr lang="en-US" altLang="ko-KR" sz="1600" i="1" dirty="0" smtClean="0">
                <a:latin typeface="에스코어 드림 3 Light" pitchFamily="34" charset="-127"/>
                <a:ea typeface="에스코어 드림 3 Light" pitchFamily="34" charset="-127"/>
              </a:rPr>
              <a:t>DB/ERD </a:t>
            </a:r>
            <a:r>
              <a:rPr lang="ko-KR" altLang="ko-KR" sz="1600" i="1" dirty="0">
                <a:latin typeface="에스코어 드림 3 Light" pitchFamily="34" charset="-127"/>
                <a:ea typeface="에스코어 드림 3 Light" pitchFamily="34" charset="-127"/>
              </a:rPr>
              <a:t>설계 </a:t>
            </a:r>
            <a:endParaRPr lang="en-US" altLang="ko-KR" sz="1600" i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1600" i="1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1600" i="1" dirty="0" smtClean="0">
                <a:latin typeface="에스코어 드림 3 Light" pitchFamily="34" charset="-127"/>
                <a:ea typeface="에스코어 드림 3 Light" pitchFamily="34" charset="-127"/>
              </a:rPr>
              <a:t>    </a:t>
            </a:r>
            <a:r>
              <a:rPr lang="ko-KR" altLang="ko-KR" sz="1600" i="1" dirty="0" smtClean="0">
                <a:latin typeface="에스코어 드림 3 Light" pitchFamily="34" charset="-127"/>
                <a:ea typeface="에스코어 드림 3 Light" pitchFamily="34" charset="-127"/>
              </a:rPr>
              <a:t>및 </a:t>
            </a:r>
            <a:r>
              <a:rPr lang="ko-KR" altLang="ko-KR" sz="1600" i="1" dirty="0">
                <a:latin typeface="에스코어 드림 3 Light" pitchFamily="34" charset="-127"/>
                <a:ea typeface="에스코어 드림 3 Light" pitchFamily="34" charset="-127"/>
              </a:rPr>
              <a:t>작성</a:t>
            </a:r>
            <a:endParaRPr lang="en-US" altLang="ko-KR" sz="1600" i="1" dirty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>
                <a:latin typeface="에스코어 드림 3 Light" pitchFamily="34" charset="-127"/>
                <a:ea typeface="에스코어 드림 3 Light" pitchFamily="34" charset="-127"/>
              </a:rPr>
              <a:t>포트폴리오 작성</a:t>
            </a:r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1600" dirty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에스코어 드림 3 Light" pitchFamily="34" charset="-127"/>
                <a:ea typeface="에스코어 드림 3 Light" pitchFamily="34" charset="-127"/>
              </a:rPr>
              <a:t>회원 관리 구현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7556580" y="4142989"/>
            <a:ext cx="2076940" cy="2258915"/>
          </a:xfrm>
          <a:prstGeom prst="rect">
            <a:avLst/>
          </a:prstGeom>
        </p:spPr>
        <p:txBody>
          <a:bodyPr lIns="87247" tIns="43623" rIns="87247" bIns="43623"/>
          <a:lstStyle/>
          <a:p>
            <a:pPr marL="285750" indent="-285750">
              <a:buFontTx/>
              <a:buChar char="-"/>
            </a:pPr>
            <a:r>
              <a:rPr lang="en-US" altLang="ko-KR" sz="1600" i="1" dirty="0">
                <a:latin typeface="에스코어 드림 3 Light" pitchFamily="34" charset="-127"/>
                <a:ea typeface="에스코어 드림 3 Light" pitchFamily="34" charset="-127"/>
              </a:rPr>
              <a:t>DB/ERD </a:t>
            </a:r>
            <a:r>
              <a:rPr lang="ko-KR" altLang="ko-KR" sz="1600" i="1" dirty="0">
                <a:latin typeface="에스코어 드림 3 Light" pitchFamily="34" charset="-127"/>
                <a:ea typeface="에스코어 드림 3 Light" pitchFamily="34" charset="-127"/>
              </a:rPr>
              <a:t>설계 </a:t>
            </a:r>
            <a:endParaRPr lang="en-US" altLang="ko-KR" sz="1600" i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r>
              <a:rPr lang="en-US" altLang="ko-KR" sz="1600" i="1" dirty="0">
                <a:latin typeface="에스코어 드림 3 Light" pitchFamily="34" charset="-127"/>
                <a:ea typeface="에스코어 드림 3 Light" pitchFamily="34" charset="-127"/>
              </a:rPr>
              <a:t> </a:t>
            </a:r>
            <a:r>
              <a:rPr lang="en-US" altLang="ko-KR" sz="1600" i="1" dirty="0" smtClean="0">
                <a:latin typeface="에스코어 드림 3 Light" pitchFamily="34" charset="-127"/>
                <a:ea typeface="에스코어 드림 3 Light" pitchFamily="34" charset="-127"/>
              </a:rPr>
              <a:t>    </a:t>
            </a:r>
            <a:r>
              <a:rPr lang="ko-KR" altLang="ko-KR" sz="1600" i="1" dirty="0" smtClean="0">
                <a:latin typeface="에스코어 드림 3 Light" pitchFamily="34" charset="-127"/>
                <a:ea typeface="에스코어 드림 3 Light" pitchFamily="34" charset="-127"/>
              </a:rPr>
              <a:t>및 작성</a:t>
            </a:r>
            <a:endParaRPr lang="en-US" altLang="ko-KR" sz="1600" i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endParaRPr lang="en-US" altLang="ko-KR" sz="1600" i="1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에스코어 드림 3 Light" pitchFamily="34" charset="-127"/>
                <a:ea typeface="에스코어 드림 3 Light" pitchFamily="34" charset="-127"/>
              </a:rPr>
              <a:t>기능 분석 및 기획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>
                <a:latin typeface="에스코어 드림 3 Light" pitchFamily="34" charset="-127"/>
                <a:ea typeface="에스코어 드림 3 Light" pitchFamily="34" charset="-127"/>
              </a:rPr>
              <a:t>자유게시판 </a:t>
            </a:r>
            <a:r>
              <a:rPr lang="ko-KR" altLang="ko-KR" sz="1600" dirty="0" smtClean="0">
                <a:latin typeface="에스코어 드림 3 Light" pitchFamily="34" charset="-127"/>
                <a:ea typeface="에스코어 드림 3 Light" pitchFamily="34" charset="-127"/>
              </a:rPr>
              <a:t>구현</a:t>
            </a:r>
            <a:endParaRPr lang="en-US" altLang="ko-KR" sz="1600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0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8464" y="39689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r>
              <a:rPr lang="ko-KR" altLang="en-US" sz="2000" b="1" dirty="0" smtClean="0">
                <a:latin typeface="에스코어 드림 3 Light" pitchFamily="34" charset="-127"/>
                <a:ea typeface="에스코어 드림 3 Light" pitchFamily="34" charset="-127"/>
              </a:rPr>
              <a:t>개요</a:t>
            </a:r>
            <a:endParaRPr lang="en-US" altLang="ko-KR" sz="2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79464" y="587112"/>
            <a:ext cx="6187810" cy="395287"/>
          </a:xfrm>
          <a:prstGeom prst="rect">
            <a:avLst/>
          </a:prstGeom>
        </p:spPr>
        <p:txBody>
          <a:bodyPr lIns="87247" tIns="43623" rIns="87247" bIns="43623"/>
          <a:lstStyle/>
          <a:p>
            <a:pPr algn="ctr"/>
            <a:r>
              <a:rPr lang="en-US" altLang="ko-KR" sz="4000" b="1" dirty="0" smtClean="0">
                <a:latin typeface="에스코어 드림 3 Light" pitchFamily="34" charset="-127"/>
                <a:ea typeface="에스코어 드림 3 Light" pitchFamily="34" charset="-127"/>
              </a:rPr>
              <a:t>Project </a:t>
            </a: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</a:rPr>
              <a:t>사용 기술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pic>
        <p:nvPicPr>
          <p:cNvPr id="1026" name="Picture 2" descr="C:\Users\TJ\Desktop\자바\메이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3559206"/>
            <a:ext cx="2376264" cy="66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J\Desktop\자바\이클립스 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235" y="2924944"/>
            <a:ext cx="1400267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자바\화면부분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4824034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자바\자바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13" y="1187526"/>
            <a:ext cx="1240111" cy="128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자바\오라클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484784"/>
            <a:ext cx="2088232" cy="116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J\Desktop\자바\아파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74" y="1210007"/>
            <a:ext cx="2159496" cy="13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TJ\Desktop\자바\spri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1" y="3645024"/>
            <a:ext cx="263803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J\Desktop\자바\깃허브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16" y="5150624"/>
            <a:ext cx="208348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2424" y="4293096"/>
            <a:ext cx="6465168" cy="114343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4000" b="1" dirty="0" smtClean="0">
                <a:latin typeface="에스코어 드림 3 Light" pitchFamily="34" charset="-127"/>
                <a:ea typeface="에스코어 드림 3 Light" pitchFamily="34" charset="-127"/>
                <a:cs typeface="+mj-cs"/>
              </a:rPr>
              <a:t>기획</a:t>
            </a:r>
            <a:endParaRPr lang="en-US" altLang="ko-KR" sz="4000" b="1" dirty="0">
              <a:latin typeface="에스코어 드림 3 Light" pitchFamily="34" charset="-127"/>
              <a:ea typeface="에스코어 드림 3 Light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440832" y="1556792"/>
            <a:ext cx="3168352" cy="273630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8000" b="1" dirty="0" smtClean="0">
                <a:latin typeface="에스코어 드림 3 Light" pitchFamily="34" charset="-127"/>
                <a:ea typeface="에스코어 드림 3 Light" pitchFamily="34" charset="-127"/>
                <a:cs typeface="Calibri Light" pitchFamily="34" charset="0"/>
              </a:rPr>
              <a:t>03</a:t>
            </a:r>
            <a:endParaRPr lang="en-US" altLang="ko-KR" sz="18000" b="1" dirty="0">
              <a:latin typeface="에스코어 드림 3 Light" pitchFamily="34" charset="-127"/>
              <a:ea typeface="에스코어 드림 3 Light" pitchFamily="34" charset="-127"/>
              <a:cs typeface="Calibri Light" pitchFamily="34" charset="0"/>
            </a:endParaRPr>
          </a:p>
        </p:txBody>
      </p:sp>
      <p:grpSp>
        <p:nvGrpSpPr>
          <p:cNvPr id="6" name="그룹 1001"/>
          <p:cNvGrpSpPr/>
          <p:nvPr/>
        </p:nvGrpSpPr>
        <p:grpSpPr>
          <a:xfrm>
            <a:off x="3273600" y="2700793"/>
            <a:ext cx="1751408" cy="368168"/>
            <a:chOff x="6441280" y="4066363"/>
            <a:chExt cx="2908796" cy="611465"/>
          </a:xfrm>
        </p:grpSpPr>
        <p:grpSp>
          <p:nvGrpSpPr>
            <p:cNvPr id="7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793" y="3991475"/>
              <a:ext cx="3047619" cy="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8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>
              <a:lumMod val="75000"/>
              <a:lumOff val="25000"/>
            </a:schemeClr>
          </a:solidFill>
          <a:prstDash val="solid"/>
        </a:ln>
      </a:spPr>
      <a:bodyPr rtlCol="0" anchor="ctr"/>
      <a:lstStyle>
        <a:defPPr algn="ctr">
          <a:defRPr sz="1000"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35763</TotalTime>
  <Words>1972</Words>
  <Application>Microsoft Office PowerPoint</Application>
  <PresentationFormat>A4 용지(210x297mm)</PresentationFormat>
  <Paragraphs>756</Paragraphs>
  <Slides>65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old   기존에 있던 파일 2. update   기존에 있던 파일을 수정하여     다른 파일로 변경 할 시 3. new   새로 파일을 추가 할 시 4. delete   파일을 삭제 할 시</vt:lpstr>
      <vt:lpstr>플래그가 old 인 경우</vt:lpstr>
      <vt:lpstr>플래그가 update 인 경우</vt:lpstr>
      <vt:lpstr>플래그가 new 인 경우</vt:lpstr>
      <vt:lpstr>플래그가 delete 인 경우</vt:lpstr>
      <vt:lpstr>자유게시글 이전글과 다음글</vt:lpstr>
      <vt:lpstr>QnA 게시글 처리상태 변화</vt:lpstr>
      <vt:lpstr>신고 게시글 처리상태 변화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ats</dc:creator>
  <cp:lastModifiedBy>TJ</cp:lastModifiedBy>
  <cp:revision>662</cp:revision>
  <dcterms:created xsi:type="dcterms:W3CDTF">2015-07-02T14:06:09Z</dcterms:created>
  <dcterms:modified xsi:type="dcterms:W3CDTF">2020-07-21T12:33:17Z</dcterms:modified>
</cp:coreProperties>
</file>